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592" r:id="rId1"/>
    <p:sldMasterId id="2147484606" r:id="rId2"/>
  </p:sldMasterIdLst>
  <p:notesMasterIdLst>
    <p:notesMasterId r:id="rId19"/>
  </p:notesMasterIdLst>
  <p:handoutMasterIdLst>
    <p:handoutMasterId r:id="rId20"/>
  </p:handoutMasterIdLst>
  <p:sldIdLst>
    <p:sldId id="327" r:id="rId3"/>
    <p:sldId id="326" r:id="rId4"/>
    <p:sldId id="330" r:id="rId5"/>
    <p:sldId id="2147483595" r:id="rId6"/>
    <p:sldId id="2147483586" r:id="rId7"/>
    <p:sldId id="331" r:id="rId8"/>
    <p:sldId id="333" r:id="rId9"/>
    <p:sldId id="2147483593" r:id="rId10"/>
    <p:sldId id="2147483585" r:id="rId11"/>
    <p:sldId id="332" r:id="rId12"/>
    <p:sldId id="2147483588" r:id="rId13"/>
    <p:sldId id="2147483591" r:id="rId14"/>
    <p:sldId id="2147483592" r:id="rId15"/>
    <p:sldId id="2147483587" r:id="rId16"/>
    <p:sldId id="2147483594" r:id="rId17"/>
    <p:sldId id="2147483589" r:id="rId18"/>
  </p:sldIdLst>
  <p:sldSz cx="12192000" cy="6858000"/>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11">
          <p15:clr>
            <a:srgbClr val="A4A3A4"/>
          </p15:clr>
        </p15:guide>
        <p15:guide id="2" pos="30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E6"/>
    <a:srgbClr val="FFCC66"/>
    <a:srgbClr val="CCFFCC"/>
    <a:srgbClr val="CCFFFF"/>
    <a:srgbClr val="66FF33"/>
    <a:srgbClr val="FFCCFF"/>
    <a:srgbClr val="FF9933"/>
    <a:srgbClr val="FF99CC"/>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B8814C-B266-4898-8DFB-432D2FBD7CC2}" v="259" dt="2025-10-01T22:25:23.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842" autoAdjust="0"/>
  </p:normalViewPr>
  <p:slideViewPr>
    <p:cSldViewPr>
      <p:cViewPr varScale="1">
        <p:scale>
          <a:sx n="80" d="100"/>
          <a:sy n="80" d="100"/>
        </p:scale>
        <p:origin x="182" y="5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p:scale>
          <a:sx n="75" d="100"/>
          <a:sy n="75" d="100"/>
        </p:scale>
        <p:origin x="-3468" y="-246"/>
      </p:cViewPr>
      <p:guideLst>
        <p:guide orient="horz" pos="2311"/>
        <p:guide pos="300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2" Type="http://schemas.openxmlformats.org/officeDocument/2006/relationships/hyperlink" Target="https://data-interop.era.europa.eu/route-compatibility" TargetMode="External"/><Relationship Id="rId1" Type="http://schemas.openxmlformats.org/officeDocument/2006/relationships/hyperlink" Target="https://data-interop.era.europa.eu/search"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https://data-interop.era.europa.eu/route-compatibility" TargetMode="External"/><Relationship Id="rId1" Type="http://schemas.openxmlformats.org/officeDocument/2006/relationships/hyperlink" Target="https://data-interop.era.europa.eu/search"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5E235A-0D2C-4471-B4A3-1851B1A19484}"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6360D2D3-C47C-49B9-BC65-77232718894A}">
      <dgm:prSet/>
      <dgm:spPr/>
      <dgm:t>
        <a:bodyPr/>
        <a:lstStyle/>
        <a:p>
          <a:r>
            <a:rPr lang="en-BE" b="0" dirty="0" err="1"/>
            <a:t>Transmodal</a:t>
          </a:r>
          <a:endParaRPr lang="en-US" dirty="0"/>
        </a:p>
      </dgm:t>
    </dgm:pt>
    <dgm:pt modelId="{9A1DB64D-09E4-4819-B3EA-F6C90B15A6C9}" type="parTrans" cxnId="{42716249-1B75-4B9F-A47F-BC53CA46567D}">
      <dgm:prSet/>
      <dgm:spPr/>
      <dgm:t>
        <a:bodyPr/>
        <a:lstStyle/>
        <a:p>
          <a:endParaRPr lang="en-US"/>
        </a:p>
      </dgm:t>
    </dgm:pt>
    <dgm:pt modelId="{D23ADC6A-ABAB-427C-82C9-6A80C42212BE}" type="sibTrans" cxnId="{42716249-1B75-4B9F-A47F-BC53CA46567D}">
      <dgm:prSet/>
      <dgm:spPr/>
      <dgm:t>
        <a:bodyPr/>
        <a:lstStyle/>
        <a:p>
          <a:endParaRPr lang="en-US"/>
        </a:p>
      </dgm:t>
    </dgm:pt>
    <dgm:pt modelId="{1B3B9894-5AE1-441E-81F5-6A15B9AF39DA}">
      <dgm:prSet/>
      <dgm:spPr/>
      <dgm:t>
        <a:bodyPr/>
        <a:lstStyle/>
        <a:p>
          <a:r>
            <a:rPr lang="en-US"/>
            <a:t>Passenger information</a:t>
          </a:r>
        </a:p>
      </dgm:t>
    </dgm:pt>
    <dgm:pt modelId="{F49A9F2C-6EED-499D-B4F6-E9D6F6B676EF}" type="parTrans" cxnId="{1307CE57-3F50-4835-8294-A3699CE928E5}">
      <dgm:prSet/>
      <dgm:spPr/>
      <dgm:t>
        <a:bodyPr/>
        <a:lstStyle/>
        <a:p>
          <a:endParaRPr lang="en-US"/>
        </a:p>
      </dgm:t>
    </dgm:pt>
    <dgm:pt modelId="{99B64171-6DF6-4F46-852A-33EE88541DEB}" type="sibTrans" cxnId="{1307CE57-3F50-4835-8294-A3699CE928E5}">
      <dgm:prSet/>
      <dgm:spPr/>
      <dgm:t>
        <a:bodyPr/>
        <a:lstStyle/>
        <a:p>
          <a:endParaRPr lang="en-US"/>
        </a:p>
      </dgm:t>
    </dgm:pt>
    <dgm:pt modelId="{DBA06FFA-DDFD-4DC0-9680-7FED90B4B318}">
      <dgm:prSet/>
      <dgm:spPr/>
      <dgm:t>
        <a:bodyPr/>
        <a:lstStyle/>
        <a:p>
          <a:r>
            <a:rPr lang="en-US" dirty="0"/>
            <a:t>Schedule building</a:t>
          </a:r>
        </a:p>
      </dgm:t>
    </dgm:pt>
    <dgm:pt modelId="{C33B253B-F449-473B-BCB4-B03D4FF5A003}" type="parTrans" cxnId="{9A1EBB3A-A3C1-4C99-82CA-F970AEC5E9F0}">
      <dgm:prSet/>
      <dgm:spPr/>
      <dgm:t>
        <a:bodyPr/>
        <a:lstStyle/>
        <a:p>
          <a:endParaRPr lang="en-US"/>
        </a:p>
      </dgm:t>
    </dgm:pt>
    <dgm:pt modelId="{7C792D7E-1C4E-4EB0-A226-E94A08916790}" type="sibTrans" cxnId="{9A1EBB3A-A3C1-4C99-82CA-F970AEC5E9F0}">
      <dgm:prSet/>
      <dgm:spPr/>
      <dgm:t>
        <a:bodyPr/>
        <a:lstStyle/>
        <a:p>
          <a:endParaRPr lang="en-US"/>
        </a:p>
      </dgm:t>
    </dgm:pt>
    <dgm:pt modelId="{BF82D575-26D7-40B6-B481-064A306439AD}">
      <dgm:prSet/>
      <dgm:spPr/>
      <dgm:t>
        <a:bodyPr/>
        <a:lstStyle/>
        <a:p>
          <a:r>
            <a:rPr lang="en-US"/>
            <a:t>Operations planning</a:t>
          </a:r>
        </a:p>
      </dgm:t>
    </dgm:pt>
    <dgm:pt modelId="{92654251-00D7-4D3F-A100-D12E9736B908}" type="parTrans" cxnId="{325E5609-F5AE-4623-ABA1-8AD68F793DF4}">
      <dgm:prSet/>
      <dgm:spPr/>
      <dgm:t>
        <a:bodyPr/>
        <a:lstStyle/>
        <a:p>
          <a:endParaRPr lang="en-US"/>
        </a:p>
      </dgm:t>
    </dgm:pt>
    <dgm:pt modelId="{02CBDE1B-91E0-4B37-964A-06272C0D3269}" type="sibTrans" cxnId="{325E5609-F5AE-4623-ABA1-8AD68F793DF4}">
      <dgm:prSet/>
      <dgm:spPr/>
      <dgm:t>
        <a:bodyPr/>
        <a:lstStyle/>
        <a:p>
          <a:endParaRPr lang="en-US"/>
        </a:p>
      </dgm:t>
    </dgm:pt>
    <dgm:pt modelId="{3765166E-CA6E-4896-A71A-B7046CBAF5FC}">
      <dgm:prSet/>
      <dgm:spPr/>
      <dgm:t>
        <a:bodyPr/>
        <a:lstStyle/>
        <a:p>
          <a:r>
            <a:rPr lang="en-US" dirty="0"/>
            <a:t>Fleet management</a:t>
          </a:r>
        </a:p>
      </dgm:t>
    </dgm:pt>
    <dgm:pt modelId="{251080FC-1EF1-40E9-B4A9-4B41986FF712}" type="parTrans" cxnId="{C7570E35-FB88-4BC4-952D-5085BA564165}">
      <dgm:prSet/>
      <dgm:spPr/>
      <dgm:t>
        <a:bodyPr/>
        <a:lstStyle/>
        <a:p>
          <a:endParaRPr lang="en-US"/>
        </a:p>
      </dgm:t>
    </dgm:pt>
    <dgm:pt modelId="{BD25B17B-788F-4920-B26D-834B0755EC9E}" type="sibTrans" cxnId="{C7570E35-FB88-4BC4-952D-5085BA564165}">
      <dgm:prSet/>
      <dgm:spPr/>
      <dgm:t>
        <a:bodyPr/>
        <a:lstStyle/>
        <a:p>
          <a:endParaRPr lang="en-US"/>
        </a:p>
      </dgm:t>
    </dgm:pt>
    <dgm:pt modelId="{581DBEB7-D4BC-45DB-BF58-1747D981A78F}">
      <dgm:prSet/>
      <dgm:spPr/>
      <dgm:t>
        <a:bodyPr/>
        <a:lstStyle/>
        <a:p>
          <a:r>
            <a:rPr lang="en-US" dirty="0"/>
            <a:t>Data preparation</a:t>
          </a:r>
        </a:p>
      </dgm:t>
    </dgm:pt>
    <dgm:pt modelId="{B4E9D59C-469B-4E6D-ACD9-78379EEEB39F}" type="parTrans" cxnId="{6D17A5A4-C8B1-4A04-B204-6FA29FF01594}">
      <dgm:prSet/>
      <dgm:spPr/>
      <dgm:t>
        <a:bodyPr/>
        <a:lstStyle/>
        <a:p>
          <a:endParaRPr lang="en-US"/>
        </a:p>
      </dgm:t>
    </dgm:pt>
    <dgm:pt modelId="{D8304FE3-8708-41E7-86C8-4DF304D9E8AC}" type="sibTrans" cxnId="{6D17A5A4-C8B1-4A04-B204-6FA29FF01594}">
      <dgm:prSet/>
      <dgm:spPr/>
      <dgm:t>
        <a:bodyPr/>
        <a:lstStyle/>
        <a:p>
          <a:endParaRPr lang="en-US"/>
        </a:p>
      </dgm:t>
    </dgm:pt>
    <dgm:pt modelId="{D9DBD990-D7E5-43F0-8C81-9B722EE40435}">
      <dgm:prSet/>
      <dgm:spPr/>
      <dgm:t>
        <a:bodyPr/>
        <a:lstStyle/>
        <a:p>
          <a:r>
            <a:rPr lang="en-US"/>
            <a:t>Fares, ticketing and reservations</a:t>
          </a:r>
        </a:p>
      </dgm:t>
    </dgm:pt>
    <dgm:pt modelId="{76ACCE4E-96A4-4296-A2B7-F1B2A89F0C8F}" type="parTrans" cxnId="{CEED6389-CC13-4BE2-BF9D-BCC39B991CC1}">
      <dgm:prSet/>
      <dgm:spPr/>
      <dgm:t>
        <a:bodyPr/>
        <a:lstStyle/>
        <a:p>
          <a:endParaRPr lang="en-US"/>
        </a:p>
      </dgm:t>
    </dgm:pt>
    <dgm:pt modelId="{4473CCAE-559C-431A-823A-ACE989B06FEC}" type="sibTrans" cxnId="{CEED6389-CC13-4BE2-BF9D-BCC39B991CC1}">
      <dgm:prSet/>
      <dgm:spPr/>
      <dgm:t>
        <a:bodyPr/>
        <a:lstStyle/>
        <a:p>
          <a:endParaRPr lang="en-US"/>
        </a:p>
      </dgm:t>
    </dgm:pt>
    <dgm:pt modelId="{8BBC295F-AA0A-40C3-B190-E2D27CAD2288}">
      <dgm:prSet/>
      <dgm:spPr/>
      <dgm:t>
        <a:bodyPr/>
        <a:lstStyle/>
        <a:p>
          <a:r>
            <a:rPr lang="en-US"/>
            <a:t>Operations monitoring &amp; control</a:t>
          </a:r>
        </a:p>
      </dgm:t>
    </dgm:pt>
    <dgm:pt modelId="{8AC0F686-2655-4C27-ADBC-A569C7590BBD}" type="parTrans" cxnId="{6DBCA0E3-9240-40B3-AE0E-20905BB0E75A}">
      <dgm:prSet/>
      <dgm:spPr/>
      <dgm:t>
        <a:bodyPr/>
        <a:lstStyle/>
        <a:p>
          <a:endParaRPr lang="en-US"/>
        </a:p>
      </dgm:t>
    </dgm:pt>
    <dgm:pt modelId="{6459E4C9-1F8B-40BD-A976-F84DDE0FBB05}" type="sibTrans" cxnId="{6DBCA0E3-9240-40B3-AE0E-20905BB0E75A}">
      <dgm:prSet/>
      <dgm:spPr/>
      <dgm:t>
        <a:bodyPr/>
        <a:lstStyle/>
        <a:p>
          <a:endParaRPr lang="en-US"/>
        </a:p>
      </dgm:t>
    </dgm:pt>
    <dgm:pt modelId="{86B9C3E0-7CF4-4757-8B0C-B3AF8589C200}">
      <dgm:prSet/>
      <dgm:spPr/>
      <dgm:t>
        <a:bodyPr/>
        <a:lstStyle/>
        <a:p>
          <a:r>
            <a:rPr lang="en-US"/>
            <a:t>Public transport network (reference data)</a:t>
          </a:r>
        </a:p>
      </dgm:t>
    </dgm:pt>
    <dgm:pt modelId="{BDDAE640-8A1D-4E15-92C9-5C851A2AF536}" type="parTrans" cxnId="{61DE86F7-CC25-4DC6-866D-F2E0F32633C3}">
      <dgm:prSet/>
      <dgm:spPr/>
      <dgm:t>
        <a:bodyPr/>
        <a:lstStyle/>
        <a:p>
          <a:endParaRPr lang="en-US"/>
        </a:p>
      </dgm:t>
    </dgm:pt>
    <dgm:pt modelId="{CA177471-F49A-4EAA-AE66-2B53E124BD6A}" type="sibTrans" cxnId="{61DE86F7-CC25-4DC6-866D-F2E0F32633C3}">
      <dgm:prSet/>
      <dgm:spPr/>
      <dgm:t>
        <a:bodyPr/>
        <a:lstStyle/>
        <a:p>
          <a:endParaRPr lang="en-US"/>
        </a:p>
      </dgm:t>
    </dgm:pt>
    <dgm:pt modelId="{41FA0CE5-EA98-4294-948D-BE9027E5A283}">
      <dgm:prSet/>
      <dgm:spPr/>
      <dgm:t>
        <a:bodyPr/>
        <a:lstStyle/>
        <a:p>
          <a:r>
            <a:rPr lang="en-US"/>
            <a:t>Statistics</a:t>
          </a:r>
        </a:p>
      </dgm:t>
    </dgm:pt>
    <dgm:pt modelId="{B0C15E59-2266-465B-A666-7186D30230AD}" type="parTrans" cxnId="{AC86F796-75C4-4704-A63F-F4685C060DDF}">
      <dgm:prSet/>
      <dgm:spPr/>
      <dgm:t>
        <a:bodyPr/>
        <a:lstStyle/>
        <a:p>
          <a:endParaRPr lang="en-US"/>
        </a:p>
      </dgm:t>
    </dgm:pt>
    <dgm:pt modelId="{FFF18682-8B12-4DF7-A249-6A18A549BD19}" type="sibTrans" cxnId="{AC86F796-75C4-4704-A63F-F4685C060DDF}">
      <dgm:prSet/>
      <dgm:spPr/>
      <dgm:t>
        <a:bodyPr/>
        <a:lstStyle/>
        <a:p>
          <a:endParaRPr lang="en-US"/>
        </a:p>
      </dgm:t>
    </dgm:pt>
    <dgm:pt modelId="{CE1ABF99-8602-43DC-B256-7C866840FD51}">
      <dgm:prSet/>
      <dgm:spPr/>
      <dgm:t>
        <a:bodyPr/>
        <a:lstStyle/>
        <a:p>
          <a:r>
            <a:rPr lang="en-US" dirty="0"/>
            <a:t>Alternative routes</a:t>
          </a:r>
        </a:p>
      </dgm:t>
    </dgm:pt>
    <dgm:pt modelId="{C684BA98-479B-4B99-8A2A-7BF10181A86F}" type="parTrans" cxnId="{60DF6345-E0BD-46D6-AE18-52D81CEF5D34}">
      <dgm:prSet/>
      <dgm:spPr/>
      <dgm:t>
        <a:bodyPr/>
        <a:lstStyle/>
        <a:p>
          <a:endParaRPr lang="en-US"/>
        </a:p>
      </dgm:t>
    </dgm:pt>
    <dgm:pt modelId="{26CC0712-EFB9-4D64-BF20-127C2D43C286}" type="sibTrans" cxnId="{60DF6345-E0BD-46D6-AE18-52D81CEF5D34}">
      <dgm:prSet/>
      <dgm:spPr/>
      <dgm:t>
        <a:bodyPr/>
        <a:lstStyle/>
        <a:p>
          <a:endParaRPr lang="en-US"/>
        </a:p>
      </dgm:t>
    </dgm:pt>
    <dgm:pt modelId="{2AE978A7-4AA2-46F4-B91C-7B280FF78C9A}" type="pres">
      <dgm:prSet presAssocID="{365E235A-0D2C-4471-B4A3-1851B1A19484}" presName="linear" presStyleCnt="0">
        <dgm:presLayoutVars>
          <dgm:dir/>
          <dgm:animLvl val="lvl"/>
          <dgm:resizeHandles val="exact"/>
        </dgm:presLayoutVars>
      </dgm:prSet>
      <dgm:spPr/>
    </dgm:pt>
    <dgm:pt modelId="{30542B18-4381-4DC4-A42C-967E852359D1}" type="pres">
      <dgm:prSet presAssocID="{6360D2D3-C47C-49B9-BC65-77232718894A}" presName="parentLin" presStyleCnt="0"/>
      <dgm:spPr/>
    </dgm:pt>
    <dgm:pt modelId="{483F78D9-4809-49A2-B090-0F4A790897A8}" type="pres">
      <dgm:prSet presAssocID="{6360D2D3-C47C-49B9-BC65-77232718894A}" presName="parentLeftMargin" presStyleLbl="node1" presStyleIdx="0" presStyleCnt="1"/>
      <dgm:spPr/>
    </dgm:pt>
    <dgm:pt modelId="{ED20EBB9-BD87-4C51-AD83-848220390821}" type="pres">
      <dgm:prSet presAssocID="{6360D2D3-C47C-49B9-BC65-77232718894A}" presName="parentText" presStyleLbl="node1" presStyleIdx="0" presStyleCnt="1">
        <dgm:presLayoutVars>
          <dgm:chMax val="0"/>
          <dgm:bulletEnabled val="1"/>
        </dgm:presLayoutVars>
      </dgm:prSet>
      <dgm:spPr/>
    </dgm:pt>
    <dgm:pt modelId="{A5019FE6-19B5-48EA-9993-D558E2C7D721}" type="pres">
      <dgm:prSet presAssocID="{6360D2D3-C47C-49B9-BC65-77232718894A}" presName="negativeSpace" presStyleCnt="0"/>
      <dgm:spPr/>
    </dgm:pt>
    <dgm:pt modelId="{431F545B-64C4-4197-9CBE-5E4EC686449D}" type="pres">
      <dgm:prSet presAssocID="{6360D2D3-C47C-49B9-BC65-77232718894A}" presName="childText" presStyleLbl="conFgAcc1" presStyleIdx="0" presStyleCnt="1">
        <dgm:presLayoutVars>
          <dgm:bulletEnabled val="1"/>
        </dgm:presLayoutVars>
      </dgm:prSet>
      <dgm:spPr/>
    </dgm:pt>
  </dgm:ptLst>
  <dgm:cxnLst>
    <dgm:cxn modelId="{5A9BC602-14FC-4EB0-B3F6-3A20348EACA9}" type="presOf" srcId="{BF82D575-26D7-40B6-B481-064A306439AD}" destId="{431F545B-64C4-4197-9CBE-5E4EC686449D}" srcOrd="0" destOrd="2" presId="urn:microsoft.com/office/officeart/2005/8/layout/list1"/>
    <dgm:cxn modelId="{325E5609-F5AE-4623-ABA1-8AD68F793DF4}" srcId="{6360D2D3-C47C-49B9-BC65-77232718894A}" destId="{BF82D575-26D7-40B6-B481-064A306439AD}" srcOrd="2" destOrd="0" parTransId="{92654251-00D7-4D3F-A100-D12E9736B908}" sibTransId="{02CBDE1B-91E0-4B37-964A-06272C0D3269}"/>
    <dgm:cxn modelId="{72E8E123-3027-4D46-8AF5-0D1C4057A9F0}" type="presOf" srcId="{6360D2D3-C47C-49B9-BC65-77232718894A}" destId="{483F78D9-4809-49A2-B090-0F4A790897A8}" srcOrd="0" destOrd="0" presId="urn:microsoft.com/office/officeart/2005/8/layout/list1"/>
    <dgm:cxn modelId="{B8D4C924-E70A-481C-AD1A-A79D5E656355}" type="presOf" srcId="{581DBEB7-D4BC-45DB-BF58-1747D981A78F}" destId="{431F545B-64C4-4197-9CBE-5E4EC686449D}" srcOrd="0" destOrd="4" presId="urn:microsoft.com/office/officeart/2005/8/layout/list1"/>
    <dgm:cxn modelId="{C7570E35-FB88-4BC4-952D-5085BA564165}" srcId="{6360D2D3-C47C-49B9-BC65-77232718894A}" destId="{3765166E-CA6E-4896-A71A-B7046CBAF5FC}" srcOrd="3" destOrd="0" parTransId="{251080FC-1EF1-40E9-B4A9-4B41986FF712}" sibTransId="{BD25B17B-788F-4920-B26D-834B0755EC9E}"/>
    <dgm:cxn modelId="{51D51835-1906-4A2E-98D7-DA18E180779D}" type="presOf" srcId="{CE1ABF99-8602-43DC-B256-7C866840FD51}" destId="{431F545B-64C4-4197-9CBE-5E4EC686449D}" srcOrd="0" destOrd="9" presId="urn:microsoft.com/office/officeart/2005/8/layout/list1"/>
    <dgm:cxn modelId="{9A1EBB3A-A3C1-4C99-82CA-F970AEC5E9F0}" srcId="{6360D2D3-C47C-49B9-BC65-77232718894A}" destId="{DBA06FFA-DDFD-4DC0-9680-7FED90B4B318}" srcOrd="1" destOrd="0" parTransId="{C33B253B-F449-473B-BCB4-B03D4FF5A003}" sibTransId="{7C792D7E-1C4E-4EB0-A226-E94A08916790}"/>
    <dgm:cxn modelId="{9702F63B-5E6D-461D-9C26-D9EE96B6CFE5}" type="presOf" srcId="{8BBC295F-AA0A-40C3-B190-E2D27CAD2288}" destId="{431F545B-64C4-4197-9CBE-5E4EC686449D}" srcOrd="0" destOrd="6" presId="urn:microsoft.com/office/officeart/2005/8/layout/list1"/>
    <dgm:cxn modelId="{60DF6345-E0BD-46D6-AE18-52D81CEF5D34}" srcId="{6360D2D3-C47C-49B9-BC65-77232718894A}" destId="{CE1ABF99-8602-43DC-B256-7C866840FD51}" srcOrd="9" destOrd="0" parTransId="{C684BA98-479B-4B99-8A2A-7BF10181A86F}" sibTransId="{26CC0712-EFB9-4D64-BF20-127C2D43C286}"/>
    <dgm:cxn modelId="{42716249-1B75-4B9F-A47F-BC53CA46567D}" srcId="{365E235A-0D2C-4471-B4A3-1851B1A19484}" destId="{6360D2D3-C47C-49B9-BC65-77232718894A}" srcOrd="0" destOrd="0" parTransId="{9A1DB64D-09E4-4819-B3EA-F6C90B15A6C9}" sibTransId="{D23ADC6A-ABAB-427C-82C9-6A80C42212BE}"/>
    <dgm:cxn modelId="{80D8B975-A4EF-4994-A055-B4D32BA2EEB5}" type="presOf" srcId="{6360D2D3-C47C-49B9-BC65-77232718894A}" destId="{ED20EBB9-BD87-4C51-AD83-848220390821}" srcOrd="1" destOrd="0" presId="urn:microsoft.com/office/officeart/2005/8/layout/list1"/>
    <dgm:cxn modelId="{6AE52357-6BD7-43B0-B82F-2D7399362EBD}" type="presOf" srcId="{3765166E-CA6E-4896-A71A-B7046CBAF5FC}" destId="{431F545B-64C4-4197-9CBE-5E4EC686449D}" srcOrd="0" destOrd="3" presId="urn:microsoft.com/office/officeart/2005/8/layout/list1"/>
    <dgm:cxn modelId="{1307CE57-3F50-4835-8294-A3699CE928E5}" srcId="{6360D2D3-C47C-49B9-BC65-77232718894A}" destId="{1B3B9894-5AE1-441E-81F5-6A15B9AF39DA}" srcOrd="0" destOrd="0" parTransId="{F49A9F2C-6EED-499D-B4F6-E9D6F6B676EF}" sibTransId="{99B64171-6DF6-4F46-852A-33EE88541DEB}"/>
    <dgm:cxn modelId="{16E89C7D-C94A-4BCB-8185-7D5570DCA341}" type="presOf" srcId="{41FA0CE5-EA98-4294-948D-BE9027E5A283}" destId="{431F545B-64C4-4197-9CBE-5E4EC686449D}" srcOrd="0" destOrd="8" presId="urn:microsoft.com/office/officeart/2005/8/layout/list1"/>
    <dgm:cxn modelId="{AD331C88-42B2-4C33-9F90-B3B9ABF973CA}" type="presOf" srcId="{86B9C3E0-7CF4-4757-8B0C-B3AF8589C200}" destId="{431F545B-64C4-4197-9CBE-5E4EC686449D}" srcOrd="0" destOrd="7" presId="urn:microsoft.com/office/officeart/2005/8/layout/list1"/>
    <dgm:cxn modelId="{CEED6389-CC13-4BE2-BF9D-BCC39B991CC1}" srcId="{6360D2D3-C47C-49B9-BC65-77232718894A}" destId="{D9DBD990-D7E5-43F0-8C81-9B722EE40435}" srcOrd="5" destOrd="0" parTransId="{76ACCE4E-96A4-4296-A2B7-F1B2A89F0C8F}" sibTransId="{4473CCAE-559C-431A-823A-ACE989B06FEC}"/>
    <dgm:cxn modelId="{AC86F796-75C4-4704-A63F-F4685C060DDF}" srcId="{6360D2D3-C47C-49B9-BC65-77232718894A}" destId="{41FA0CE5-EA98-4294-948D-BE9027E5A283}" srcOrd="8" destOrd="0" parTransId="{B0C15E59-2266-465B-A666-7186D30230AD}" sibTransId="{FFF18682-8B12-4DF7-A249-6A18A549BD19}"/>
    <dgm:cxn modelId="{AADA2C98-712E-43D5-BDB9-5CF8CBC1E1DA}" type="presOf" srcId="{1B3B9894-5AE1-441E-81F5-6A15B9AF39DA}" destId="{431F545B-64C4-4197-9CBE-5E4EC686449D}" srcOrd="0" destOrd="0" presId="urn:microsoft.com/office/officeart/2005/8/layout/list1"/>
    <dgm:cxn modelId="{6D17A5A4-C8B1-4A04-B204-6FA29FF01594}" srcId="{6360D2D3-C47C-49B9-BC65-77232718894A}" destId="{581DBEB7-D4BC-45DB-BF58-1747D981A78F}" srcOrd="4" destOrd="0" parTransId="{B4E9D59C-469B-4E6D-ACD9-78379EEEB39F}" sibTransId="{D8304FE3-8708-41E7-86C8-4DF304D9E8AC}"/>
    <dgm:cxn modelId="{AC8217B8-8C7C-48AA-882D-79E0E85F8915}" type="presOf" srcId="{D9DBD990-D7E5-43F0-8C81-9B722EE40435}" destId="{431F545B-64C4-4197-9CBE-5E4EC686449D}" srcOrd="0" destOrd="5" presId="urn:microsoft.com/office/officeart/2005/8/layout/list1"/>
    <dgm:cxn modelId="{7AB0A7DD-A1CB-4C43-826C-98904F7B9782}" type="presOf" srcId="{DBA06FFA-DDFD-4DC0-9680-7FED90B4B318}" destId="{431F545B-64C4-4197-9CBE-5E4EC686449D}" srcOrd="0" destOrd="1" presId="urn:microsoft.com/office/officeart/2005/8/layout/list1"/>
    <dgm:cxn modelId="{6DBCA0E3-9240-40B3-AE0E-20905BB0E75A}" srcId="{6360D2D3-C47C-49B9-BC65-77232718894A}" destId="{8BBC295F-AA0A-40C3-B190-E2D27CAD2288}" srcOrd="6" destOrd="0" parTransId="{8AC0F686-2655-4C27-ADBC-A569C7590BBD}" sibTransId="{6459E4C9-1F8B-40BD-A976-F84DDE0FBB05}"/>
    <dgm:cxn modelId="{61DE86F7-CC25-4DC6-866D-F2E0F32633C3}" srcId="{6360D2D3-C47C-49B9-BC65-77232718894A}" destId="{86B9C3E0-7CF4-4757-8B0C-B3AF8589C200}" srcOrd="7" destOrd="0" parTransId="{BDDAE640-8A1D-4E15-92C9-5C851A2AF536}" sibTransId="{CA177471-F49A-4EAA-AE66-2B53E124BD6A}"/>
    <dgm:cxn modelId="{72662CFB-8332-450C-9026-182202BD576C}" type="presOf" srcId="{365E235A-0D2C-4471-B4A3-1851B1A19484}" destId="{2AE978A7-4AA2-46F4-B91C-7B280FF78C9A}" srcOrd="0" destOrd="0" presId="urn:microsoft.com/office/officeart/2005/8/layout/list1"/>
    <dgm:cxn modelId="{3D213074-E6FA-44FB-A4B2-EB926FB2753F}" type="presParOf" srcId="{2AE978A7-4AA2-46F4-B91C-7B280FF78C9A}" destId="{30542B18-4381-4DC4-A42C-967E852359D1}" srcOrd="0" destOrd="0" presId="urn:microsoft.com/office/officeart/2005/8/layout/list1"/>
    <dgm:cxn modelId="{F85271D1-0AEF-404D-9BA1-08372A2C21D9}" type="presParOf" srcId="{30542B18-4381-4DC4-A42C-967E852359D1}" destId="{483F78D9-4809-49A2-B090-0F4A790897A8}" srcOrd="0" destOrd="0" presId="urn:microsoft.com/office/officeart/2005/8/layout/list1"/>
    <dgm:cxn modelId="{632F4F79-4C72-4569-A9D4-E7C2AAC3D0D7}" type="presParOf" srcId="{30542B18-4381-4DC4-A42C-967E852359D1}" destId="{ED20EBB9-BD87-4C51-AD83-848220390821}" srcOrd="1" destOrd="0" presId="urn:microsoft.com/office/officeart/2005/8/layout/list1"/>
    <dgm:cxn modelId="{C571F48A-6A1A-4D1C-9C04-5114C253EDC9}" type="presParOf" srcId="{2AE978A7-4AA2-46F4-B91C-7B280FF78C9A}" destId="{A5019FE6-19B5-48EA-9993-D558E2C7D721}" srcOrd="1" destOrd="0" presId="urn:microsoft.com/office/officeart/2005/8/layout/list1"/>
    <dgm:cxn modelId="{91C357A1-A9B2-4CDA-A025-CD609EAEA4E8}" type="presParOf" srcId="{2AE978A7-4AA2-46F4-B91C-7B280FF78C9A}" destId="{431F545B-64C4-4197-9CBE-5E4EC686449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5E235A-0D2C-4471-B4A3-1851B1A19484}"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6360D2D3-C47C-49B9-BC65-77232718894A}">
      <dgm:prSet/>
      <dgm:spPr/>
      <dgm:t>
        <a:bodyPr/>
        <a:lstStyle/>
        <a:p>
          <a:r>
            <a:rPr lang="en-BE" b="0" dirty="0"/>
            <a:t>OSDM</a:t>
          </a:r>
          <a:endParaRPr lang="en-US" dirty="0"/>
        </a:p>
      </dgm:t>
    </dgm:pt>
    <dgm:pt modelId="{9A1DB64D-09E4-4819-B3EA-F6C90B15A6C9}" type="parTrans" cxnId="{42716249-1B75-4B9F-A47F-BC53CA46567D}">
      <dgm:prSet/>
      <dgm:spPr/>
      <dgm:t>
        <a:bodyPr/>
        <a:lstStyle/>
        <a:p>
          <a:endParaRPr lang="en-US"/>
        </a:p>
      </dgm:t>
    </dgm:pt>
    <dgm:pt modelId="{D23ADC6A-ABAB-427C-82C9-6A80C42212BE}" type="sibTrans" cxnId="{42716249-1B75-4B9F-A47F-BC53CA46567D}">
      <dgm:prSet/>
      <dgm:spPr/>
      <dgm:t>
        <a:bodyPr/>
        <a:lstStyle/>
        <a:p>
          <a:endParaRPr lang="en-US"/>
        </a:p>
      </dgm:t>
    </dgm:pt>
    <dgm:pt modelId="{1B3B9894-5AE1-441E-81F5-6A15B9AF39DA}">
      <dgm:prSet/>
      <dgm:spPr/>
      <dgm:t>
        <a:bodyPr/>
        <a:lstStyle/>
        <a:p>
          <a:r>
            <a:rPr lang="en-BE" dirty="0"/>
            <a:t>Multimodal ticket sales</a:t>
          </a:r>
          <a:endParaRPr lang="en-US" dirty="0"/>
        </a:p>
      </dgm:t>
    </dgm:pt>
    <dgm:pt modelId="{F49A9F2C-6EED-499D-B4F6-E9D6F6B676EF}" type="parTrans" cxnId="{1307CE57-3F50-4835-8294-A3699CE928E5}">
      <dgm:prSet/>
      <dgm:spPr/>
      <dgm:t>
        <a:bodyPr/>
        <a:lstStyle/>
        <a:p>
          <a:endParaRPr lang="en-US"/>
        </a:p>
      </dgm:t>
    </dgm:pt>
    <dgm:pt modelId="{99B64171-6DF6-4F46-852A-33EE88541DEB}" type="sibTrans" cxnId="{1307CE57-3F50-4835-8294-A3699CE928E5}">
      <dgm:prSet/>
      <dgm:spPr/>
      <dgm:t>
        <a:bodyPr/>
        <a:lstStyle/>
        <a:p>
          <a:endParaRPr lang="en-US"/>
        </a:p>
      </dgm:t>
    </dgm:pt>
    <dgm:pt modelId="{B507A58A-7CDA-4115-BCAB-38D7A9B09FE1}">
      <dgm:prSet/>
      <dgm:spPr/>
      <dgm:t>
        <a:bodyPr/>
        <a:lstStyle/>
        <a:p>
          <a:r>
            <a:rPr lang="en-BE" dirty="0"/>
            <a:t>Reservations</a:t>
          </a:r>
        </a:p>
      </dgm:t>
    </dgm:pt>
    <dgm:pt modelId="{1071FE61-8467-485D-876B-390378A3EC85}" type="parTrans" cxnId="{E7B307C3-78A9-43BC-8BC8-31DB529F7BF3}">
      <dgm:prSet/>
      <dgm:spPr/>
      <dgm:t>
        <a:bodyPr/>
        <a:lstStyle/>
        <a:p>
          <a:endParaRPr lang="en-BE"/>
        </a:p>
      </dgm:t>
    </dgm:pt>
    <dgm:pt modelId="{7086E479-EE85-46CC-A0E4-BB4FE14A7B87}" type="sibTrans" cxnId="{E7B307C3-78A9-43BC-8BC8-31DB529F7BF3}">
      <dgm:prSet/>
      <dgm:spPr/>
      <dgm:t>
        <a:bodyPr/>
        <a:lstStyle/>
        <a:p>
          <a:endParaRPr lang="en-BE"/>
        </a:p>
      </dgm:t>
    </dgm:pt>
    <dgm:pt modelId="{5CD4320B-6DE5-4619-9308-CF923642426E}">
      <dgm:prSet/>
      <dgm:spPr/>
      <dgm:t>
        <a:bodyPr/>
        <a:lstStyle/>
        <a:p>
          <a:r>
            <a:rPr lang="en-BE" dirty="0"/>
            <a:t>GTFS</a:t>
          </a:r>
        </a:p>
      </dgm:t>
    </dgm:pt>
    <dgm:pt modelId="{82576324-ACB8-4EA1-84EB-03060A9D58A2}" type="parTrans" cxnId="{1CD2EBE3-3637-4DDD-B4D0-4E5995E89913}">
      <dgm:prSet/>
      <dgm:spPr/>
      <dgm:t>
        <a:bodyPr/>
        <a:lstStyle/>
        <a:p>
          <a:endParaRPr lang="en-BE"/>
        </a:p>
      </dgm:t>
    </dgm:pt>
    <dgm:pt modelId="{370D902D-54AC-4CEA-98AE-F764B9AAD500}" type="sibTrans" cxnId="{1CD2EBE3-3637-4DDD-B4D0-4E5995E89913}">
      <dgm:prSet/>
      <dgm:spPr/>
      <dgm:t>
        <a:bodyPr/>
        <a:lstStyle/>
        <a:p>
          <a:endParaRPr lang="en-BE"/>
        </a:p>
      </dgm:t>
    </dgm:pt>
    <dgm:pt modelId="{CD680C69-32B3-4175-9E00-015661B557A8}">
      <dgm:prSet/>
      <dgm:spPr/>
      <dgm:t>
        <a:bodyPr/>
        <a:lstStyle/>
        <a:p>
          <a:r>
            <a:rPr lang="en-US" dirty="0"/>
            <a:t>Passenger information (trip planning &amp; real time updates)</a:t>
          </a:r>
          <a:endParaRPr lang="en-BE" dirty="0"/>
        </a:p>
      </dgm:t>
    </dgm:pt>
    <dgm:pt modelId="{97506ED2-2C26-42EE-ADAA-B1977D4A73D3}" type="parTrans" cxnId="{E73BC001-28AD-4FBC-BE0C-06281A2EFD6F}">
      <dgm:prSet/>
      <dgm:spPr/>
      <dgm:t>
        <a:bodyPr/>
        <a:lstStyle/>
        <a:p>
          <a:endParaRPr lang="en-BE"/>
        </a:p>
      </dgm:t>
    </dgm:pt>
    <dgm:pt modelId="{AEAA8A54-F29D-4E7D-A3B4-F95B6F316FB2}" type="sibTrans" cxnId="{E73BC001-28AD-4FBC-BE0C-06281A2EFD6F}">
      <dgm:prSet/>
      <dgm:spPr/>
      <dgm:t>
        <a:bodyPr/>
        <a:lstStyle/>
        <a:p>
          <a:endParaRPr lang="en-BE"/>
        </a:p>
      </dgm:t>
    </dgm:pt>
    <dgm:pt modelId="{2AE978A7-4AA2-46F4-B91C-7B280FF78C9A}" type="pres">
      <dgm:prSet presAssocID="{365E235A-0D2C-4471-B4A3-1851B1A19484}" presName="linear" presStyleCnt="0">
        <dgm:presLayoutVars>
          <dgm:dir/>
          <dgm:animLvl val="lvl"/>
          <dgm:resizeHandles val="exact"/>
        </dgm:presLayoutVars>
      </dgm:prSet>
      <dgm:spPr/>
    </dgm:pt>
    <dgm:pt modelId="{30542B18-4381-4DC4-A42C-967E852359D1}" type="pres">
      <dgm:prSet presAssocID="{6360D2D3-C47C-49B9-BC65-77232718894A}" presName="parentLin" presStyleCnt="0"/>
      <dgm:spPr/>
    </dgm:pt>
    <dgm:pt modelId="{483F78D9-4809-49A2-B090-0F4A790897A8}" type="pres">
      <dgm:prSet presAssocID="{6360D2D3-C47C-49B9-BC65-77232718894A}" presName="parentLeftMargin" presStyleLbl="node1" presStyleIdx="0" presStyleCnt="2"/>
      <dgm:spPr/>
    </dgm:pt>
    <dgm:pt modelId="{ED20EBB9-BD87-4C51-AD83-848220390821}" type="pres">
      <dgm:prSet presAssocID="{6360D2D3-C47C-49B9-BC65-77232718894A}" presName="parentText" presStyleLbl="node1" presStyleIdx="0" presStyleCnt="2">
        <dgm:presLayoutVars>
          <dgm:chMax val="0"/>
          <dgm:bulletEnabled val="1"/>
        </dgm:presLayoutVars>
      </dgm:prSet>
      <dgm:spPr/>
    </dgm:pt>
    <dgm:pt modelId="{A5019FE6-19B5-48EA-9993-D558E2C7D721}" type="pres">
      <dgm:prSet presAssocID="{6360D2D3-C47C-49B9-BC65-77232718894A}" presName="negativeSpace" presStyleCnt="0"/>
      <dgm:spPr/>
    </dgm:pt>
    <dgm:pt modelId="{431F545B-64C4-4197-9CBE-5E4EC686449D}" type="pres">
      <dgm:prSet presAssocID="{6360D2D3-C47C-49B9-BC65-77232718894A}" presName="childText" presStyleLbl="conFgAcc1" presStyleIdx="0" presStyleCnt="2">
        <dgm:presLayoutVars>
          <dgm:bulletEnabled val="1"/>
        </dgm:presLayoutVars>
      </dgm:prSet>
      <dgm:spPr/>
    </dgm:pt>
    <dgm:pt modelId="{982ED7CE-1EC7-42E8-B67A-7369CF7C0367}" type="pres">
      <dgm:prSet presAssocID="{D23ADC6A-ABAB-427C-82C9-6A80C42212BE}" presName="spaceBetweenRectangles" presStyleCnt="0"/>
      <dgm:spPr/>
    </dgm:pt>
    <dgm:pt modelId="{2AF992A1-F69C-4353-A031-3C2C9608DD31}" type="pres">
      <dgm:prSet presAssocID="{5CD4320B-6DE5-4619-9308-CF923642426E}" presName="parentLin" presStyleCnt="0"/>
      <dgm:spPr/>
    </dgm:pt>
    <dgm:pt modelId="{CF3F0627-D0BA-40E6-93EB-DD48DDD84A5B}" type="pres">
      <dgm:prSet presAssocID="{5CD4320B-6DE5-4619-9308-CF923642426E}" presName="parentLeftMargin" presStyleLbl="node1" presStyleIdx="0" presStyleCnt="2"/>
      <dgm:spPr/>
    </dgm:pt>
    <dgm:pt modelId="{F8B080A3-0FAB-40B1-81EB-9C907CDB2AA1}" type="pres">
      <dgm:prSet presAssocID="{5CD4320B-6DE5-4619-9308-CF923642426E}" presName="parentText" presStyleLbl="node1" presStyleIdx="1" presStyleCnt="2">
        <dgm:presLayoutVars>
          <dgm:chMax val="0"/>
          <dgm:bulletEnabled val="1"/>
        </dgm:presLayoutVars>
      </dgm:prSet>
      <dgm:spPr/>
    </dgm:pt>
    <dgm:pt modelId="{515F0504-23EA-48DF-8CA1-B029DD2B8552}" type="pres">
      <dgm:prSet presAssocID="{5CD4320B-6DE5-4619-9308-CF923642426E}" presName="negativeSpace" presStyleCnt="0"/>
      <dgm:spPr/>
    </dgm:pt>
    <dgm:pt modelId="{54D75898-6B5A-4A89-AA97-B78955937A6B}" type="pres">
      <dgm:prSet presAssocID="{5CD4320B-6DE5-4619-9308-CF923642426E}" presName="childText" presStyleLbl="conFgAcc1" presStyleIdx="1" presStyleCnt="2">
        <dgm:presLayoutVars>
          <dgm:bulletEnabled val="1"/>
        </dgm:presLayoutVars>
      </dgm:prSet>
      <dgm:spPr/>
    </dgm:pt>
  </dgm:ptLst>
  <dgm:cxnLst>
    <dgm:cxn modelId="{E73BC001-28AD-4FBC-BE0C-06281A2EFD6F}" srcId="{5CD4320B-6DE5-4619-9308-CF923642426E}" destId="{CD680C69-32B3-4175-9E00-015661B557A8}" srcOrd="0" destOrd="0" parTransId="{97506ED2-2C26-42EE-ADAA-B1977D4A73D3}" sibTransId="{AEAA8A54-F29D-4E7D-A3B4-F95B6F316FB2}"/>
    <dgm:cxn modelId="{1B74F517-EAD9-4196-AD5A-D9E91A7A4BCC}" type="presOf" srcId="{5CD4320B-6DE5-4619-9308-CF923642426E}" destId="{F8B080A3-0FAB-40B1-81EB-9C907CDB2AA1}" srcOrd="1" destOrd="0" presId="urn:microsoft.com/office/officeart/2005/8/layout/list1"/>
    <dgm:cxn modelId="{42B67D5B-AE04-4CF3-A0DC-58A2CE812348}" type="presOf" srcId="{5CD4320B-6DE5-4619-9308-CF923642426E}" destId="{CF3F0627-D0BA-40E6-93EB-DD48DDD84A5B}" srcOrd="0" destOrd="0" presId="urn:microsoft.com/office/officeart/2005/8/layout/list1"/>
    <dgm:cxn modelId="{92678142-B68E-42E7-9B61-25197F362697}" type="presOf" srcId="{6360D2D3-C47C-49B9-BC65-77232718894A}" destId="{ED20EBB9-BD87-4C51-AD83-848220390821}" srcOrd="1" destOrd="0" presId="urn:microsoft.com/office/officeart/2005/8/layout/list1"/>
    <dgm:cxn modelId="{84949E63-D52B-4AB5-A6B3-96F480ED1ED7}" type="presOf" srcId="{1B3B9894-5AE1-441E-81F5-6A15B9AF39DA}" destId="{431F545B-64C4-4197-9CBE-5E4EC686449D}" srcOrd="0" destOrd="0" presId="urn:microsoft.com/office/officeart/2005/8/layout/list1"/>
    <dgm:cxn modelId="{42716249-1B75-4B9F-A47F-BC53CA46567D}" srcId="{365E235A-0D2C-4471-B4A3-1851B1A19484}" destId="{6360D2D3-C47C-49B9-BC65-77232718894A}" srcOrd="0" destOrd="0" parTransId="{9A1DB64D-09E4-4819-B3EA-F6C90B15A6C9}" sibTransId="{D23ADC6A-ABAB-427C-82C9-6A80C42212BE}"/>
    <dgm:cxn modelId="{1307CE57-3F50-4835-8294-A3699CE928E5}" srcId="{6360D2D3-C47C-49B9-BC65-77232718894A}" destId="{1B3B9894-5AE1-441E-81F5-6A15B9AF39DA}" srcOrd="0" destOrd="0" parTransId="{F49A9F2C-6EED-499D-B4F6-E9D6F6B676EF}" sibTransId="{99B64171-6DF6-4F46-852A-33EE88541DEB}"/>
    <dgm:cxn modelId="{771DB398-F596-452F-B9C2-7ECE84B2623D}" type="presOf" srcId="{B507A58A-7CDA-4115-BCAB-38D7A9B09FE1}" destId="{431F545B-64C4-4197-9CBE-5E4EC686449D}" srcOrd="0" destOrd="1" presId="urn:microsoft.com/office/officeart/2005/8/layout/list1"/>
    <dgm:cxn modelId="{F29A859B-DA8F-4E41-96F1-83338895E79C}" type="presOf" srcId="{CD680C69-32B3-4175-9E00-015661B557A8}" destId="{54D75898-6B5A-4A89-AA97-B78955937A6B}" srcOrd="0" destOrd="0" presId="urn:microsoft.com/office/officeart/2005/8/layout/list1"/>
    <dgm:cxn modelId="{E7B307C3-78A9-43BC-8BC8-31DB529F7BF3}" srcId="{6360D2D3-C47C-49B9-BC65-77232718894A}" destId="{B507A58A-7CDA-4115-BCAB-38D7A9B09FE1}" srcOrd="1" destOrd="0" parTransId="{1071FE61-8467-485D-876B-390378A3EC85}" sibTransId="{7086E479-EE85-46CC-A0E4-BB4FE14A7B87}"/>
    <dgm:cxn modelId="{1CD2EBE3-3637-4DDD-B4D0-4E5995E89913}" srcId="{365E235A-0D2C-4471-B4A3-1851B1A19484}" destId="{5CD4320B-6DE5-4619-9308-CF923642426E}" srcOrd="1" destOrd="0" parTransId="{82576324-ACB8-4EA1-84EB-03060A9D58A2}" sibTransId="{370D902D-54AC-4CEA-98AE-F764B9AAD500}"/>
    <dgm:cxn modelId="{72662CFB-8332-450C-9026-182202BD576C}" type="presOf" srcId="{365E235A-0D2C-4471-B4A3-1851B1A19484}" destId="{2AE978A7-4AA2-46F4-B91C-7B280FF78C9A}" srcOrd="0" destOrd="0" presId="urn:microsoft.com/office/officeart/2005/8/layout/list1"/>
    <dgm:cxn modelId="{B006A4FB-4D63-4471-A7C2-9E514E7655A9}" type="presOf" srcId="{6360D2D3-C47C-49B9-BC65-77232718894A}" destId="{483F78D9-4809-49A2-B090-0F4A790897A8}" srcOrd="0" destOrd="0" presId="urn:microsoft.com/office/officeart/2005/8/layout/list1"/>
    <dgm:cxn modelId="{5FB81B82-A845-4E74-9719-51362C633123}" type="presParOf" srcId="{2AE978A7-4AA2-46F4-B91C-7B280FF78C9A}" destId="{30542B18-4381-4DC4-A42C-967E852359D1}" srcOrd="0" destOrd="0" presId="urn:microsoft.com/office/officeart/2005/8/layout/list1"/>
    <dgm:cxn modelId="{AFA8D20B-A404-4467-AAD7-A0493FE82D95}" type="presParOf" srcId="{30542B18-4381-4DC4-A42C-967E852359D1}" destId="{483F78D9-4809-49A2-B090-0F4A790897A8}" srcOrd="0" destOrd="0" presId="urn:microsoft.com/office/officeart/2005/8/layout/list1"/>
    <dgm:cxn modelId="{8C0E49AC-EA0E-45F7-9E49-72AEBC66FC5D}" type="presParOf" srcId="{30542B18-4381-4DC4-A42C-967E852359D1}" destId="{ED20EBB9-BD87-4C51-AD83-848220390821}" srcOrd="1" destOrd="0" presId="urn:microsoft.com/office/officeart/2005/8/layout/list1"/>
    <dgm:cxn modelId="{42991D18-304B-40E0-9DA8-8F16D600D3F5}" type="presParOf" srcId="{2AE978A7-4AA2-46F4-B91C-7B280FF78C9A}" destId="{A5019FE6-19B5-48EA-9993-D558E2C7D721}" srcOrd="1" destOrd="0" presId="urn:microsoft.com/office/officeart/2005/8/layout/list1"/>
    <dgm:cxn modelId="{A1B3BFFE-DBE3-419C-8510-C4D6FFADA1F9}" type="presParOf" srcId="{2AE978A7-4AA2-46F4-B91C-7B280FF78C9A}" destId="{431F545B-64C4-4197-9CBE-5E4EC686449D}" srcOrd="2" destOrd="0" presId="urn:microsoft.com/office/officeart/2005/8/layout/list1"/>
    <dgm:cxn modelId="{2113CF8D-17A2-4934-9491-E5F4CF1AB4DD}" type="presParOf" srcId="{2AE978A7-4AA2-46F4-B91C-7B280FF78C9A}" destId="{982ED7CE-1EC7-42E8-B67A-7369CF7C0367}" srcOrd="3" destOrd="0" presId="urn:microsoft.com/office/officeart/2005/8/layout/list1"/>
    <dgm:cxn modelId="{C14BCFFF-3ABB-4D6F-A4B7-2CE5FA1607F1}" type="presParOf" srcId="{2AE978A7-4AA2-46F4-B91C-7B280FF78C9A}" destId="{2AF992A1-F69C-4353-A031-3C2C9608DD31}" srcOrd="4" destOrd="0" presId="urn:microsoft.com/office/officeart/2005/8/layout/list1"/>
    <dgm:cxn modelId="{0EBF2EE7-52FA-4EC4-9282-2C74953C82BC}" type="presParOf" srcId="{2AF992A1-F69C-4353-A031-3C2C9608DD31}" destId="{CF3F0627-D0BA-40E6-93EB-DD48DDD84A5B}" srcOrd="0" destOrd="0" presId="urn:microsoft.com/office/officeart/2005/8/layout/list1"/>
    <dgm:cxn modelId="{DA7151DA-7F23-4759-86D5-9BA43FE9F7BF}" type="presParOf" srcId="{2AF992A1-F69C-4353-A031-3C2C9608DD31}" destId="{F8B080A3-0FAB-40B1-81EB-9C907CDB2AA1}" srcOrd="1" destOrd="0" presId="urn:microsoft.com/office/officeart/2005/8/layout/list1"/>
    <dgm:cxn modelId="{46CFAB8C-9C56-44CD-B522-894556B28C0F}" type="presParOf" srcId="{2AE978A7-4AA2-46F4-B91C-7B280FF78C9A}" destId="{515F0504-23EA-48DF-8CA1-B029DD2B8552}" srcOrd="5" destOrd="0" presId="urn:microsoft.com/office/officeart/2005/8/layout/list1"/>
    <dgm:cxn modelId="{57F44AB8-7202-40EB-A58B-2DB2E124614D}" type="presParOf" srcId="{2AE978A7-4AA2-46F4-B91C-7B280FF78C9A}" destId="{54D75898-6B5A-4A89-AA97-B78955937A6B}"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5E235A-0D2C-4471-B4A3-1851B1A19484}"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6360D2D3-C47C-49B9-BC65-77232718894A}">
      <dgm:prSet/>
      <dgm:spPr/>
      <dgm:t>
        <a:bodyPr/>
        <a:lstStyle/>
        <a:p>
          <a:r>
            <a:rPr lang="en-BE" b="0" dirty="0"/>
            <a:t>ERA Ontology</a:t>
          </a:r>
          <a:endParaRPr lang="en-US" dirty="0"/>
        </a:p>
      </dgm:t>
    </dgm:pt>
    <dgm:pt modelId="{9A1DB64D-09E4-4819-B3EA-F6C90B15A6C9}" type="parTrans" cxnId="{42716249-1B75-4B9F-A47F-BC53CA46567D}">
      <dgm:prSet/>
      <dgm:spPr/>
      <dgm:t>
        <a:bodyPr/>
        <a:lstStyle/>
        <a:p>
          <a:endParaRPr lang="en-US"/>
        </a:p>
      </dgm:t>
    </dgm:pt>
    <dgm:pt modelId="{D23ADC6A-ABAB-427C-82C9-6A80C42212BE}" type="sibTrans" cxnId="{42716249-1B75-4B9F-A47F-BC53CA46567D}">
      <dgm:prSet/>
      <dgm:spPr/>
      <dgm:t>
        <a:bodyPr/>
        <a:lstStyle/>
        <a:p>
          <a:endParaRPr lang="en-US"/>
        </a:p>
      </dgm:t>
    </dgm:pt>
    <dgm:pt modelId="{1B3B9894-5AE1-441E-81F5-6A15B9AF39DA}">
      <dgm:prSet/>
      <dgm:spPr/>
      <dgm:t>
        <a:bodyPr/>
        <a:lstStyle/>
        <a:p>
          <a:r>
            <a:rPr kumimoji="0" lang="en-BE" altLang="en-BE" b="0" i="0" u="none" strike="noStrike" cap="none" normalizeH="0" baseline="0">
              <a:ln>
                <a:noFill/>
              </a:ln>
              <a:effectLst/>
            </a:rPr>
            <a:t>RINF </a:t>
          </a:r>
          <a:r>
            <a:rPr kumimoji="0" lang="en-BE" altLang="en-BE" b="0" i="0" u="none" strike="noStrike" cap="none" normalizeH="0" baseline="0">
              <a:ln>
                <a:noFill/>
              </a:ln>
              <a:effectLst/>
              <a:hlinkClick xmlns:r="http://schemas.openxmlformats.org/officeDocument/2006/relationships" r:id="rId1"/>
            </a:rPr>
            <a:t>Search RINF</a:t>
          </a:r>
          <a:r>
            <a:rPr kumimoji="0" lang="en-BE" altLang="en-BE" b="0" i="0" u="none" strike="noStrike" cap="none" normalizeH="0" baseline="0">
              <a:ln>
                <a:noFill/>
              </a:ln>
              <a:effectLst/>
            </a:rPr>
            <a:t> </a:t>
          </a:r>
          <a:endParaRPr lang="en-US" dirty="0"/>
        </a:p>
      </dgm:t>
    </dgm:pt>
    <dgm:pt modelId="{F49A9F2C-6EED-499D-B4F6-E9D6F6B676EF}" type="parTrans" cxnId="{1307CE57-3F50-4835-8294-A3699CE928E5}">
      <dgm:prSet/>
      <dgm:spPr/>
      <dgm:t>
        <a:bodyPr/>
        <a:lstStyle/>
        <a:p>
          <a:endParaRPr lang="en-US"/>
        </a:p>
      </dgm:t>
    </dgm:pt>
    <dgm:pt modelId="{99B64171-6DF6-4F46-852A-33EE88541DEB}" type="sibTrans" cxnId="{1307CE57-3F50-4835-8294-A3699CE928E5}">
      <dgm:prSet/>
      <dgm:spPr/>
      <dgm:t>
        <a:bodyPr/>
        <a:lstStyle/>
        <a:p>
          <a:endParaRPr lang="en-US"/>
        </a:p>
      </dgm:t>
    </dgm:pt>
    <dgm:pt modelId="{CE1ABF99-8602-43DC-B256-7C866840FD51}">
      <dgm:prSet/>
      <dgm:spPr/>
      <dgm:t>
        <a:bodyPr/>
        <a:lstStyle/>
        <a:p>
          <a:endParaRPr lang="en-US" dirty="0"/>
        </a:p>
      </dgm:t>
    </dgm:pt>
    <dgm:pt modelId="{C684BA98-479B-4B99-8A2A-7BF10181A86F}" type="parTrans" cxnId="{60DF6345-E0BD-46D6-AE18-52D81CEF5D34}">
      <dgm:prSet/>
      <dgm:spPr/>
      <dgm:t>
        <a:bodyPr/>
        <a:lstStyle/>
        <a:p>
          <a:endParaRPr lang="en-US"/>
        </a:p>
      </dgm:t>
    </dgm:pt>
    <dgm:pt modelId="{26CC0712-EFB9-4D64-BF20-127C2D43C286}" type="sibTrans" cxnId="{60DF6345-E0BD-46D6-AE18-52D81CEF5D34}">
      <dgm:prSet/>
      <dgm:spPr/>
      <dgm:t>
        <a:bodyPr/>
        <a:lstStyle/>
        <a:p>
          <a:endParaRPr lang="en-US"/>
        </a:p>
      </dgm:t>
    </dgm:pt>
    <dgm:pt modelId="{083B0762-2FEF-4353-A505-2E7A22072D41}">
      <dgm:prSet/>
      <dgm:spPr/>
      <dgm:t>
        <a:bodyPr/>
        <a:lstStyle/>
        <a:p>
          <a:r>
            <a:rPr kumimoji="0" lang="en-BE" altLang="en-BE" b="0" i="0" u="none" strike="noStrike" cap="none" normalizeH="0" baseline="0">
              <a:ln>
                <a:noFill/>
              </a:ln>
              <a:effectLst/>
            </a:rPr>
            <a:t>Other ERA registers such as #ERATV </a:t>
          </a:r>
          <a:endParaRPr kumimoji="0" lang="en-BE" altLang="en-BE" b="0" i="0" u="none" strike="noStrike" cap="none" normalizeH="0" baseline="0" dirty="0">
            <a:ln>
              <a:noFill/>
            </a:ln>
            <a:effectLst/>
          </a:endParaRPr>
        </a:p>
      </dgm:t>
    </dgm:pt>
    <dgm:pt modelId="{5A06DEB9-4873-402F-B8CC-4B058A8F18B7}" type="parTrans" cxnId="{D39C839F-0E32-468C-A5AF-5AED277BB8BF}">
      <dgm:prSet/>
      <dgm:spPr/>
      <dgm:t>
        <a:bodyPr/>
        <a:lstStyle/>
        <a:p>
          <a:endParaRPr lang="en-BE"/>
        </a:p>
      </dgm:t>
    </dgm:pt>
    <dgm:pt modelId="{4FE90955-32FC-4D61-9EA8-37FD7839D0D4}" type="sibTrans" cxnId="{D39C839F-0E32-468C-A5AF-5AED277BB8BF}">
      <dgm:prSet/>
      <dgm:spPr/>
      <dgm:t>
        <a:bodyPr/>
        <a:lstStyle/>
        <a:p>
          <a:endParaRPr lang="en-BE"/>
        </a:p>
      </dgm:t>
    </dgm:pt>
    <dgm:pt modelId="{AC2FA3CD-9B51-4976-9BD5-1A4908CFBDD4}">
      <dgm:prSet/>
      <dgm:spPr/>
      <dgm:t>
        <a:bodyPr/>
        <a:lstStyle/>
        <a:p>
          <a:r>
            <a:rPr kumimoji="0" lang="en-BE" altLang="en-BE" b="0" i="0" u="none" strike="noStrike" cap="none" normalizeH="0" baseline="0">
              <a:ln>
                <a:noFill/>
              </a:ln>
              <a:effectLst/>
            </a:rPr>
            <a:t>Route compatibility check </a:t>
          </a:r>
          <a:r>
            <a:rPr kumimoji="0" lang="en-BE" altLang="en-BE" b="0" i="0" u="none" strike="noStrike" cap="none" normalizeH="0" baseline="0">
              <a:ln>
                <a:noFill/>
              </a:ln>
              <a:effectLst/>
              <a:hlinkClick xmlns:r="http://schemas.openxmlformats.org/officeDocument/2006/relationships" r:id="rId2"/>
            </a:rPr>
            <a:t>RCC</a:t>
          </a:r>
          <a:r>
            <a:rPr kumimoji="0" lang="en-BE" altLang="en-BE" b="0" i="0" u="none" strike="noStrike" cap="none" normalizeH="0" baseline="0">
              <a:ln>
                <a:noFill/>
              </a:ln>
              <a:effectLst/>
            </a:rPr>
            <a:t> </a:t>
          </a:r>
          <a:endParaRPr kumimoji="0" lang="en-BE" altLang="en-BE" b="0" i="0" u="none" strike="noStrike" cap="none" normalizeH="0" baseline="0" dirty="0">
            <a:ln>
              <a:noFill/>
            </a:ln>
            <a:effectLst/>
          </a:endParaRPr>
        </a:p>
      </dgm:t>
    </dgm:pt>
    <dgm:pt modelId="{8324E4B7-DAAE-45CA-AF38-89E0E89F205C}" type="parTrans" cxnId="{A70FBAE1-CF34-4548-86AF-16473398DE55}">
      <dgm:prSet/>
      <dgm:spPr/>
      <dgm:t>
        <a:bodyPr/>
        <a:lstStyle/>
        <a:p>
          <a:endParaRPr lang="en-BE"/>
        </a:p>
      </dgm:t>
    </dgm:pt>
    <dgm:pt modelId="{67CEF7CF-3965-42CD-BFB5-044ABE257E3B}" type="sibTrans" cxnId="{A70FBAE1-CF34-4548-86AF-16473398DE55}">
      <dgm:prSet/>
      <dgm:spPr/>
      <dgm:t>
        <a:bodyPr/>
        <a:lstStyle/>
        <a:p>
          <a:endParaRPr lang="en-BE"/>
        </a:p>
      </dgm:t>
    </dgm:pt>
    <dgm:pt modelId="{4C9B9693-6214-4075-AA6D-E71781CC6701}">
      <dgm:prSet/>
      <dgm:spPr/>
      <dgm:t>
        <a:bodyPr/>
        <a:lstStyle/>
        <a:p>
          <a:r>
            <a:rPr kumimoji="0" lang="en-BE" altLang="en-BE" b="0" i="0" u="none" strike="noStrike" cap="none" normalizeH="0" baseline="0">
              <a:ln>
                <a:noFill/>
              </a:ln>
              <a:effectLst/>
            </a:rPr>
            <a:t>Digital routebook </a:t>
          </a:r>
          <a:endParaRPr kumimoji="0" lang="en-BE" altLang="en-BE" b="0" i="0" u="none" strike="noStrike" cap="none" normalizeH="0" baseline="0" dirty="0">
            <a:ln>
              <a:noFill/>
            </a:ln>
            <a:effectLst/>
          </a:endParaRPr>
        </a:p>
      </dgm:t>
    </dgm:pt>
    <dgm:pt modelId="{96DE600D-F109-41A4-B13D-D662D23D03D7}" type="parTrans" cxnId="{17108192-A28E-4B8A-9CF2-0EEA2F1A737F}">
      <dgm:prSet/>
      <dgm:spPr/>
      <dgm:t>
        <a:bodyPr/>
        <a:lstStyle/>
        <a:p>
          <a:endParaRPr lang="en-BE"/>
        </a:p>
      </dgm:t>
    </dgm:pt>
    <dgm:pt modelId="{92C37A62-1878-40AA-AE96-B9F3EE36FA49}" type="sibTrans" cxnId="{17108192-A28E-4B8A-9CF2-0EEA2F1A737F}">
      <dgm:prSet/>
      <dgm:spPr/>
      <dgm:t>
        <a:bodyPr/>
        <a:lstStyle/>
        <a:p>
          <a:endParaRPr lang="en-BE"/>
        </a:p>
      </dgm:t>
    </dgm:pt>
    <dgm:pt modelId="{1AE54A93-7E65-44A4-A880-50A898A12C28}">
      <dgm:prSet/>
      <dgm:spPr/>
      <dgm:t>
        <a:bodyPr/>
        <a:lstStyle/>
        <a:p>
          <a:r>
            <a:rPr kumimoji="0" lang="en-BE" altLang="en-BE" b="0" i="0" u="none" strike="noStrike" cap="none" normalizeH="0" baseline="0">
              <a:ln>
                <a:noFill/>
              </a:ln>
              <a:effectLst/>
            </a:rPr>
            <a:t>Statistics </a:t>
          </a:r>
          <a:endParaRPr kumimoji="0" lang="en-BE" altLang="en-BE" b="0" i="0" u="none" strike="noStrike" cap="none" normalizeH="0" baseline="0" dirty="0">
            <a:ln>
              <a:noFill/>
            </a:ln>
            <a:effectLst/>
          </a:endParaRPr>
        </a:p>
      </dgm:t>
    </dgm:pt>
    <dgm:pt modelId="{9AB3E9C8-E500-48C2-BB47-B2850E0412DB}" type="parTrans" cxnId="{EF60A23E-AAC5-4DD3-BBE6-F8A9813096EE}">
      <dgm:prSet/>
      <dgm:spPr/>
      <dgm:t>
        <a:bodyPr/>
        <a:lstStyle/>
        <a:p>
          <a:endParaRPr lang="en-BE"/>
        </a:p>
      </dgm:t>
    </dgm:pt>
    <dgm:pt modelId="{049B1325-8CD6-433A-BC8A-03BC96DB4E4E}" type="sibTrans" cxnId="{EF60A23E-AAC5-4DD3-BBE6-F8A9813096EE}">
      <dgm:prSet/>
      <dgm:spPr/>
      <dgm:t>
        <a:bodyPr/>
        <a:lstStyle/>
        <a:p>
          <a:endParaRPr lang="en-BE"/>
        </a:p>
      </dgm:t>
    </dgm:pt>
    <dgm:pt modelId="{B719A9D2-E886-4B36-A53E-807E1B68093C}">
      <dgm:prSet/>
      <dgm:spPr/>
      <dgm:t>
        <a:bodyPr/>
        <a:lstStyle/>
        <a:p>
          <a:r>
            <a:rPr kumimoji="0" lang="en-BE" altLang="en-BE" b="0" i="0" u="none" strike="noStrike" cap="none" normalizeH="0" baseline="0" dirty="0">
              <a:ln>
                <a:noFill/>
              </a:ln>
              <a:effectLst/>
            </a:rPr>
            <a:t>Reference register for use cases such as TCR/TSR, train statistics, ... </a:t>
          </a:r>
        </a:p>
      </dgm:t>
    </dgm:pt>
    <dgm:pt modelId="{59E7B9AB-0411-4CE4-AC2A-90C39D36E3A0}" type="parTrans" cxnId="{D8DC5CD0-3A89-4EB1-83C8-5CED213E1627}">
      <dgm:prSet/>
      <dgm:spPr/>
      <dgm:t>
        <a:bodyPr/>
        <a:lstStyle/>
        <a:p>
          <a:endParaRPr lang="en-BE"/>
        </a:p>
      </dgm:t>
    </dgm:pt>
    <dgm:pt modelId="{9CBDB38B-E730-451E-9A78-074271E03767}" type="sibTrans" cxnId="{D8DC5CD0-3A89-4EB1-83C8-5CED213E1627}">
      <dgm:prSet/>
      <dgm:spPr/>
      <dgm:t>
        <a:bodyPr/>
        <a:lstStyle/>
        <a:p>
          <a:endParaRPr lang="en-BE"/>
        </a:p>
      </dgm:t>
    </dgm:pt>
    <dgm:pt modelId="{75CD8D06-781B-475C-B3CD-EC60628A0656}">
      <dgm:prSet/>
      <dgm:spPr/>
      <dgm:t>
        <a:bodyPr/>
        <a:lstStyle/>
        <a:p>
          <a:r>
            <a:rPr kumimoji="0" lang="en-BE" altLang="en-BE" b="0" i="0" u="none" strike="noStrike" cap="none" normalizeH="0" baseline="0">
              <a:ln>
                <a:noFill/>
              </a:ln>
              <a:effectLst/>
            </a:rPr>
            <a:t>Regulatory compliance </a:t>
          </a:r>
          <a:endParaRPr kumimoji="0" lang="en-BE" altLang="en-BE" b="0" i="0" u="none" strike="noStrike" cap="none" normalizeH="0" baseline="0" dirty="0">
            <a:ln>
              <a:noFill/>
            </a:ln>
            <a:effectLst/>
          </a:endParaRPr>
        </a:p>
      </dgm:t>
    </dgm:pt>
    <dgm:pt modelId="{E730B3B3-E19A-49D4-B129-7E8E28E8BD95}" type="parTrans" cxnId="{7246CFF9-5A51-42D4-BBA7-CC01A4279A4E}">
      <dgm:prSet/>
      <dgm:spPr/>
      <dgm:t>
        <a:bodyPr/>
        <a:lstStyle/>
        <a:p>
          <a:endParaRPr lang="en-BE"/>
        </a:p>
      </dgm:t>
    </dgm:pt>
    <dgm:pt modelId="{3FDA78E6-BC4A-45CE-AA48-FF4DB3223768}" type="sibTrans" cxnId="{7246CFF9-5A51-42D4-BBA7-CC01A4279A4E}">
      <dgm:prSet/>
      <dgm:spPr/>
      <dgm:t>
        <a:bodyPr/>
        <a:lstStyle/>
        <a:p>
          <a:endParaRPr lang="en-BE"/>
        </a:p>
      </dgm:t>
    </dgm:pt>
    <dgm:pt modelId="{11E167F7-EF68-430F-8D49-04618ED3674F}">
      <dgm:prSet/>
      <dgm:spPr/>
      <dgm:t>
        <a:bodyPr/>
        <a:lstStyle/>
        <a:p>
          <a:r>
            <a:rPr kumimoji="0" lang="en-BE" altLang="en-BE" b="0" i="0" u="none" strike="noStrike" cap="none" normalizeH="0" baseline="0" dirty="0">
              <a:ln>
                <a:noFill/>
              </a:ln>
              <a:effectLst/>
            </a:rPr>
            <a:t>Future: all use cases of telematics (so will become</a:t>
          </a:r>
          <a:r>
            <a:rPr kumimoji="0" lang="en-BE" altLang="en-BE" b="0" i="0" u="none" strike="noStrike" cap="none" normalizeH="0" dirty="0">
              <a:ln>
                <a:noFill/>
              </a:ln>
              <a:effectLst/>
            </a:rPr>
            <a:t> the biggest fish)</a:t>
          </a:r>
          <a:endParaRPr kumimoji="0" lang="en-BE" altLang="en-BE" b="0" i="0" u="none" strike="noStrike" cap="none" normalizeH="0" baseline="0" dirty="0">
            <a:ln>
              <a:noFill/>
            </a:ln>
            <a:effectLst/>
          </a:endParaRPr>
        </a:p>
      </dgm:t>
    </dgm:pt>
    <dgm:pt modelId="{89B60036-DAB2-4116-8D4E-C5AE5F404D11}" type="parTrans" cxnId="{421192E2-188D-43AD-80E1-F92F34E760D7}">
      <dgm:prSet/>
      <dgm:spPr/>
      <dgm:t>
        <a:bodyPr/>
        <a:lstStyle/>
        <a:p>
          <a:endParaRPr lang="en-BE"/>
        </a:p>
      </dgm:t>
    </dgm:pt>
    <dgm:pt modelId="{4E88AA01-F751-43DE-9FE2-D85EC856EA9C}" type="sibTrans" cxnId="{421192E2-188D-43AD-80E1-F92F34E760D7}">
      <dgm:prSet/>
      <dgm:spPr/>
      <dgm:t>
        <a:bodyPr/>
        <a:lstStyle/>
        <a:p>
          <a:endParaRPr lang="en-BE"/>
        </a:p>
      </dgm:t>
    </dgm:pt>
    <dgm:pt modelId="{2AE978A7-4AA2-46F4-B91C-7B280FF78C9A}" type="pres">
      <dgm:prSet presAssocID="{365E235A-0D2C-4471-B4A3-1851B1A19484}" presName="linear" presStyleCnt="0">
        <dgm:presLayoutVars>
          <dgm:dir/>
          <dgm:animLvl val="lvl"/>
          <dgm:resizeHandles val="exact"/>
        </dgm:presLayoutVars>
      </dgm:prSet>
      <dgm:spPr/>
    </dgm:pt>
    <dgm:pt modelId="{30542B18-4381-4DC4-A42C-967E852359D1}" type="pres">
      <dgm:prSet presAssocID="{6360D2D3-C47C-49B9-BC65-77232718894A}" presName="parentLin" presStyleCnt="0"/>
      <dgm:spPr/>
    </dgm:pt>
    <dgm:pt modelId="{483F78D9-4809-49A2-B090-0F4A790897A8}" type="pres">
      <dgm:prSet presAssocID="{6360D2D3-C47C-49B9-BC65-77232718894A}" presName="parentLeftMargin" presStyleLbl="node1" presStyleIdx="0" presStyleCnt="1"/>
      <dgm:spPr/>
    </dgm:pt>
    <dgm:pt modelId="{ED20EBB9-BD87-4C51-AD83-848220390821}" type="pres">
      <dgm:prSet presAssocID="{6360D2D3-C47C-49B9-BC65-77232718894A}" presName="parentText" presStyleLbl="node1" presStyleIdx="0" presStyleCnt="1">
        <dgm:presLayoutVars>
          <dgm:chMax val="0"/>
          <dgm:bulletEnabled val="1"/>
        </dgm:presLayoutVars>
      </dgm:prSet>
      <dgm:spPr/>
    </dgm:pt>
    <dgm:pt modelId="{A5019FE6-19B5-48EA-9993-D558E2C7D721}" type="pres">
      <dgm:prSet presAssocID="{6360D2D3-C47C-49B9-BC65-77232718894A}" presName="negativeSpace" presStyleCnt="0"/>
      <dgm:spPr/>
    </dgm:pt>
    <dgm:pt modelId="{431F545B-64C4-4197-9CBE-5E4EC686449D}" type="pres">
      <dgm:prSet presAssocID="{6360D2D3-C47C-49B9-BC65-77232718894A}" presName="childText" presStyleLbl="conFgAcc1" presStyleIdx="0" presStyleCnt="1" custScaleY="87943">
        <dgm:presLayoutVars>
          <dgm:bulletEnabled val="1"/>
        </dgm:presLayoutVars>
      </dgm:prSet>
      <dgm:spPr/>
    </dgm:pt>
  </dgm:ptLst>
  <dgm:cxnLst>
    <dgm:cxn modelId="{72E8E123-3027-4D46-8AF5-0D1C4057A9F0}" type="presOf" srcId="{6360D2D3-C47C-49B9-BC65-77232718894A}" destId="{483F78D9-4809-49A2-B090-0F4A790897A8}" srcOrd="0" destOrd="0" presId="urn:microsoft.com/office/officeart/2005/8/layout/list1"/>
    <dgm:cxn modelId="{DA550829-CC42-4C86-BFDD-78C58A148591}" type="presOf" srcId="{083B0762-2FEF-4353-A505-2E7A22072D41}" destId="{431F545B-64C4-4197-9CBE-5E4EC686449D}" srcOrd="0" destOrd="1" presId="urn:microsoft.com/office/officeart/2005/8/layout/list1"/>
    <dgm:cxn modelId="{51D51835-1906-4A2E-98D7-DA18E180779D}" type="presOf" srcId="{CE1ABF99-8602-43DC-B256-7C866840FD51}" destId="{431F545B-64C4-4197-9CBE-5E4EC686449D}" srcOrd="0" destOrd="8" presId="urn:microsoft.com/office/officeart/2005/8/layout/list1"/>
    <dgm:cxn modelId="{E031913E-175D-40C1-A878-C7178CE2EC8E}" type="presOf" srcId="{4C9B9693-6214-4075-AA6D-E71781CC6701}" destId="{431F545B-64C4-4197-9CBE-5E4EC686449D}" srcOrd="0" destOrd="3" presId="urn:microsoft.com/office/officeart/2005/8/layout/list1"/>
    <dgm:cxn modelId="{EF60A23E-AAC5-4DD3-BBE6-F8A9813096EE}" srcId="{6360D2D3-C47C-49B9-BC65-77232718894A}" destId="{1AE54A93-7E65-44A4-A880-50A898A12C28}" srcOrd="4" destOrd="0" parTransId="{9AB3E9C8-E500-48C2-BB47-B2850E0412DB}" sibTransId="{049B1325-8CD6-433A-BC8A-03BC96DB4E4E}"/>
    <dgm:cxn modelId="{60DF6345-E0BD-46D6-AE18-52D81CEF5D34}" srcId="{6360D2D3-C47C-49B9-BC65-77232718894A}" destId="{CE1ABF99-8602-43DC-B256-7C866840FD51}" srcOrd="8" destOrd="0" parTransId="{C684BA98-479B-4B99-8A2A-7BF10181A86F}" sibTransId="{26CC0712-EFB9-4D64-BF20-127C2D43C286}"/>
    <dgm:cxn modelId="{42716249-1B75-4B9F-A47F-BC53CA46567D}" srcId="{365E235A-0D2C-4471-B4A3-1851B1A19484}" destId="{6360D2D3-C47C-49B9-BC65-77232718894A}" srcOrd="0" destOrd="0" parTransId="{9A1DB64D-09E4-4819-B3EA-F6C90B15A6C9}" sibTransId="{D23ADC6A-ABAB-427C-82C9-6A80C42212BE}"/>
    <dgm:cxn modelId="{80D8B975-A4EF-4994-A055-B4D32BA2EEB5}" type="presOf" srcId="{6360D2D3-C47C-49B9-BC65-77232718894A}" destId="{ED20EBB9-BD87-4C51-AD83-848220390821}" srcOrd="1" destOrd="0" presId="urn:microsoft.com/office/officeart/2005/8/layout/list1"/>
    <dgm:cxn modelId="{A581CA56-5DC3-4868-8B0E-E30044962189}" type="presOf" srcId="{11E167F7-EF68-430F-8D49-04618ED3674F}" destId="{431F545B-64C4-4197-9CBE-5E4EC686449D}" srcOrd="0" destOrd="7" presId="urn:microsoft.com/office/officeart/2005/8/layout/list1"/>
    <dgm:cxn modelId="{1307CE57-3F50-4835-8294-A3699CE928E5}" srcId="{6360D2D3-C47C-49B9-BC65-77232718894A}" destId="{1B3B9894-5AE1-441E-81F5-6A15B9AF39DA}" srcOrd="0" destOrd="0" parTransId="{F49A9F2C-6EED-499D-B4F6-E9D6F6B676EF}" sibTransId="{99B64171-6DF6-4F46-852A-33EE88541DEB}"/>
    <dgm:cxn modelId="{17108192-A28E-4B8A-9CF2-0EEA2F1A737F}" srcId="{6360D2D3-C47C-49B9-BC65-77232718894A}" destId="{4C9B9693-6214-4075-AA6D-E71781CC6701}" srcOrd="3" destOrd="0" parTransId="{96DE600D-F109-41A4-B13D-D662D23D03D7}" sibTransId="{92C37A62-1878-40AA-AE96-B9F3EE36FA49}"/>
    <dgm:cxn modelId="{AADA2C98-712E-43D5-BDB9-5CF8CBC1E1DA}" type="presOf" srcId="{1B3B9894-5AE1-441E-81F5-6A15B9AF39DA}" destId="{431F545B-64C4-4197-9CBE-5E4EC686449D}" srcOrd="0" destOrd="0" presId="urn:microsoft.com/office/officeart/2005/8/layout/list1"/>
    <dgm:cxn modelId="{D39C839F-0E32-468C-A5AF-5AED277BB8BF}" srcId="{6360D2D3-C47C-49B9-BC65-77232718894A}" destId="{083B0762-2FEF-4353-A505-2E7A22072D41}" srcOrd="1" destOrd="0" parTransId="{5A06DEB9-4873-402F-B8CC-4B058A8F18B7}" sibTransId="{4FE90955-32FC-4D61-9EA8-37FD7839D0D4}"/>
    <dgm:cxn modelId="{5B8FBFB6-7E20-4FC5-8018-3E288F3BF4BA}" type="presOf" srcId="{1AE54A93-7E65-44A4-A880-50A898A12C28}" destId="{431F545B-64C4-4197-9CBE-5E4EC686449D}" srcOrd="0" destOrd="4" presId="urn:microsoft.com/office/officeart/2005/8/layout/list1"/>
    <dgm:cxn modelId="{D8DC5CD0-3A89-4EB1-83C8-5CED213E1627}" srcId="{6360D2D3-C47C-49B9-BC65-77232718894A}" destId="{B719A9D2-E886-4B36-A53E-807E1B68093C}" srcOrd="5" destOrd="0" parTransId="{59E7B9AB-0411-4CE4-AC2A-90C39D36E3A0}" sibTransId="{9CBDB38B-E730-451E-9A78-074271E03767}"/>
    <dgm:cxn modelId="{9A339DD5-A980-4457-864F-747F925D310B}" type="presOf" srcId="{B719A9D2-E886-4B36-A53E-807E1B68093C}" destId="{431F545B-64C4-4197-9CBE-5E4EC686449D}" srcOrd="0" destOrd="5" presId="urn:microsoft.com/office/officeart/2005/8/layout/list1"/>
    <dgm:cxn modelId="{F426C6DB-7682-4492-9AA1-98E450D6CC00}" type="presOf" srcId="{AC2FA3CD-9B51-4976-9BD5-1A4908CFBDD4}" destId="{431F545B-64C4-4197-9CBE-5E4EC686449D}" srcOrd="0" destOrd="2" presId="urn:microsoft.com/office/officeart/2005/8/layout/list1"/>
    <dgm:cxn modelId="{A70FBAE1-CF34-4548-86AF-16473398DE55}" srcId="{6360D2D3-C47C-49B9-BC65-77232718894A}" destId="{AC2FA3CD-9B51-4976-9BD5-1A4908CFBDD4}" srcOrd="2" destOrd="0" parTransId="{8324E4B7-DAAE-45CA-AF38-89E0E89F205C}" sibTransId="{67CEF7CF-3965-42CD-BFB5-044ABE257E3B}"/>
    <dgm:cxn modelId="{421192E2-188D-43AD-80E1-F92F34E760D7}" srcId="{6360D2D3-C47C-49B9-BC65-77232718894A}" destId="{11E167F7-EF68-430F-8D49-04618ED3674F}" srcOrd="7" destOrd="0" parTransId="{89B60036-DAB2-4116-8D4E-C5AE5F404D11}" sibTransId="{4E88AA01-F751-43DE-9FE2-D85EC856EA9C}"/>
    <dgm:cxn modelId="{7B20A5EB-8298-4747-AB5B-F00CFF2AD599}" type="presOf" srcId="{75CD8D06-781B-475C-B3CD-EC60628A0656}" destId="{431F545B-64C4-4197-9CBE-5E4EC686449D}" srcOrd="0" destOrd="6" presId="urn:microsoft.com/office/officeart/2005/8/layout/list1"/>
    <dgm:cxn modelId="{7246CFF9-5A51-42D4-BBA7-CC01A4279A4E}" srcId="{6360D2D3-C47C-49B9-BC65-77232718894A}" destId="{75CD8D06-781B-475C-B3CD-EC60628A0656}" srcOrd="6" destOrd="0" parTransId="{E730B3B3-E19A-49D4-B129-7E8E28E8BD95}" sibTransId="{3FDA78E6-BC4A-45CE-AA48-FF4DB3223768}"/>
    <dgm:cxn modelId="{72662CFB-8332-450C-9026-182202BD576C}" type="presOf" srcId="{365E235A-0D2C-4471-B4A3-1851B1A19484}" destId="{2AE978A7-4AA2-46F4-B91C-7B280FF78C9A}" srcOrd="0" destOrd="0" presId="urn:microsoft.com/office/officeart/2005/8/layout/list1"/>
    <dgm:cxn modelId="{3D213074-E6FA-44FB-A4B2-EB926FB2753F}" type="presParOf" srcId="{2AE978A7-4AA2-46F4-B91C-7B280FF78C9A}" destId="{30542B18-4381-4DC4-A42C-967E852359D1}" srcOrd="0" destOrd="0" presId="urn:microsoft.com/office/officeart/2005/8/layout/list1"/>
    <dgm:cxn modelId="{F85271D1-0AEF-404D-9BA1-08372A2C21D9}" type="presParOf" srcId="{30542B18-4381-4DC4-A42C-967E852359D1}" destId="{483F78D9-4809-49A2-B090-0F4A790897A8}" srcOrd="0" destOrd="0" presId="urn:microsoft.com/office/officeart/2005/8/layout/list1"/>
    <dgm:cxn modelId="{632F4F79-4C72-4569-A9D4-E7C2AAC3D0D7}" type="presParOf" srcId="{30542B18-4381-4DC4-A42C-967E852359D1}" destId="{ED20EBB9-BD87-4C51-AD83-848220390821}" srcOrd="1" destOrd="0" presId="urn:microsoft.com/office/officeart/2005/8/layout/list1"/>
    <dgm:cxn modelId="{C571F48A-6A1A-4D1C-9C04-5114C253EDC9}" type="presParOf" srcId="{2AE978A7-4AA2-46F4-B91C-7B280FF78C9A}" destId="{A5019FE6-19B5-48EA-9993-D558E2C7D721}" srcOrd="1" destOrd="0" presId="urn:microsoft.com/office/officeart/2005/8/layout/list1"/>
    <dgm:cxn modelId="{91C357A1-A9B2-4CDA-A025-CD609EAEA4E8}" type="presParOf" srcId="{2AE978A7-4AA2-46F4-B91C-7B280FF78C9A}" destId="{431F545B-64C4-4197-9CBE-5E4EC686449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5E235A-0D2C-4471-B4A3-1851B1A19484}"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6360D2D3-C47C-49B9-BC65-77232718894A}">
      <dgm:prSet/>
      <dgm:spPr/>
      <dgm:t>
        <a:bodyPr/>
        <a:lstStyle/>
        <a:p>
          <a:r>
            <a:rPr lang="en-BE" b="0" dirty="0" err="1"/>
            <a:t>railML</a:t>
          </a:r>
          <a:endParaRPr lang="en-US" dirty="0"/>
        </a:p>
      </dgm:t>
    </dgm:pt>
    <dgm:pt modelId="{9A1DB64D-09E4-4819-B3EA-F6C90B15A6C9}" type="parTrans" cxnId="{42716249-1B75-4B9F-A47F-BC53CA46567D}">
      <dgm:prSet/>
      <dgm:spPr/>
      <dgm:t>
        <a:bodyPr/>
        <a:lstStyle/>
        <a:p>
          <a:endParaRPr lang="en-US"/>
        </a:p>
      </dgm:t>
    </dgm:pt>
    <dgm:pt modelId="{D23ADC6A-ABAB-427C-82C9-6A80C42212BE}" type="sibTrans" cxnId="{42716249-1B75-4B9F-A47F-BC53CA46567D}">
      <dgm:prSet/>
      <dgm:spPr/>
      <dgm:t>
        <a:bodyPr/>
        <a:lstStyle/>
        <a:p>
          <a:endParaRPr lang="en-US"/>
        </a:p>
      </dgm:t>
    </dgm:pt>
    <dgm:pt modelId="{1B3B9894-5AE1-441E-81F5-6A15B9AF39DA}">
      <dgm:prSet/>
      <dgm:spPr/>
      <dgm:t>
        <a:bodyPr/>
        <a:lstStyle/>
        <a:p>
          <a:r>
            <a:rPr lang="en-BE" altLang="en-BE"/>
            <a:t>Interlocking </a:t>
          </a:r>
          <a:endParaRPr lang="en-US" dirty="0"/>
        </a:p>
      </dgm:t>
    </dgm:pt>
    <dgm:pt modelId="{F49A9F2C-6EED-499D-B4F6-E9D6F6B676EF}" type="parTrans" cxnId="{1307CE57-3F50-4835-8294-A3699CE928E5}">
      <dgm:prSet/>
      <dgm:spPr/>
      <dgm:t>
        <a:bodyPr/>
        <a:lstStyle/>
        <a:p>
          <a:endParaRPr lang="en-US"/>
        </a:p>
      </dgm:t>
    </dgm:pt>
    <dgm:pt modelId="{99B64171-6DF6-4F46-852A-33EE88541DEB}" type="sibTrans" cxnId="{1307CE57-3F50-4835-8294-A3699CE928E5}">
      <dgm:prSet/>
      <dgm:spPr/>
      <dgm:t>
        <a:bodyPr/>
        <a:lstStyle/>
        <a:p>
          <a:endParaRPr lang="en-US"/>
        </a:p>
      </dgm:t>
    </dgm:pt>
    <dgm:pt modelId="{8DBD15D4-F99A-4D1E-A06A-B7F3A5C51C88}">
      <dgm:prSet/>
      <dgm:spPr/>
      <dgm:t>
        <a:bodyPr/>
        <a:lstStyle/>
        <a:p>
          <a:r>
            <a:rPr lang="en-BE" altLang="en-BE"/>
            <a:t>Network statement </a:t>
          </a:r>
          <a:endParaRPr lang="en-BE" altLang="en-BE" dirty="0"/>
        </a:p>
      </dgm:t>
    </dgm:pt>
    <dgm:pt modelId="{9BD31D8F-97E1-4F63-827D-31EA9CD3751B}" type="parTrans" cxnId="{43D14EA0-2680-4930-A562-7DCB68CFC5E5}">
      <dgm:prSet/>
      <dgm:spPr/>
      <dgm:t>
        <a:bodyPr/>
        <a:lstStyle/>
        <a:p>
          <a:endParaRPr lang="en-BE"/>
        </a:p>
      </dgm:t>
    </dgm:pt>
    <dgm:pt modelId="{B8C13840-0682-400A-953E-B03BE64EFC4B}" type="sibTrans" cxnId="{43D14EA0-2680-4930-A562-7DCB68CFC5E5}">
      <dgm:prSet/>
      <dgm:spPr/>
      <dgm:t>
        <a:bodyPr/>
        <a:lstStyle/>
        <a:p>
          <a:endParaRPr lang="en-BE"/>
        </a:p>
      </dgm:t>
    </dgm:pt>
    <dgm:pt modelId="{24E94952-4B72-4413-AE7E-350D88409487}">
      <dgm:prSet/>
      <dgm:spPr/>
      <dgm:t>
        <a:bodyPr/>
        <a:lstStyle/>
        <a:p>
          <a:r>
            <a:rPr lang="en-BE" altLang="en-BE"/>
            <a:t>RINF reporting </a:t>
          </a:r>
          <a:endParaRPr lang="en-BE" altLang="en-BE" dirty="0"/>
        </a:p>
      </dgm:t>
    </dgm:pt>
    <dgm:pt modelId="{0585B169-A2CF-4F88-9EAB-66AF016A0B81}" type="parTrans" cxnId="{149D3839-0B8C-46BC-8F1C-DD6416657158}">
      <dgm:prSet/>
      <dgm:spPr/>
      <dgm:t>
        <a:bodyPr/>
        <a:lstStyle/>
        <a:p>
          <a:endParaRPr lang="en-BE"/>
        </a:p>
      </dgm:t>
    </dgm:pt>
    <dgm:pt modelId="{3DF75693-4668-4039-A5BA-0CC4D07F0115}" type="sibTrans" cxnId="{149D3839-0B8C-46BC-8F1C-DD6416657158}">
      <dgm:prSet/>
      <dgm:spPr/>
      <dgm:t>
        <a:bodyPr/>
        <a:lstStyle/>
        <a:p>
          <a:endParaRPr lang="en-BE"/>
        </a:p>
      </dgm:t>
    </dgm:pt>
    <dgm:pt modelId="{FF561CA9-A5CB-4503-8EDD-932E33B96769}">
      <dgm:prSet/>
      <dgm:spPr/>
      <dgm:t>
        <a:bodyPr/>
        <a:lstStyle/>
        <a:p>
          <a:r>
            <a:rPr lang="en-BE" altLang="en-BE" dirty="0"/>
            <a:t>Timetable simulation </a:t>
          </a:r>
        </a:p>
      </dgm:t>
    </dgm:pt>
    <dgm:pt modelId="{DEAEE56C-6D49-408B-8D4C-EC327F845C3F}" type="parTrans" cxnId="{892F9EFD-D49F-4CBD-BFE4-1BA8C57CD5D5}">
      <dgm:prSet/>
      <dgm:spPr/>
      <dgm:t>
        <a:bodyPr/>
        <a:lstStyle/>
        <a:p>
          <a:endParaRPr lang="en-BE"/>
        </a:p>
      </dgm:t>
    </dgm:pt>
    <dgm:pt modelId="{ADAA2CF1-0D89-47B4-BA25-8505DC57310C}" type="sibTrans" cxnId="{892F9EFD-D49F-4CBD-BFE4-1BA8C57CD5D5}">
      <dgm:prSet/>
      <dgm:spPr/>
      <dgm:t>
        <a:bodyPr/>
        <a:lstStyle/>
        <a:p>
          <a:endParaRPr lang="en-BE"/>
        </a:p>
      </dgm:t>
    </dgm:pt>
    <dgm:pt modelId="{41A87060-89AC-49C9-80D1-B2E42D084FA0}">
      <dgm:prSet/>
      <dgm:spPr/>
      <dgm:t>
        <a:bodyPr/>
        <a:lstStyle/>
        <a:p>
          <a:r>
            <a:rPr lang="en-BE" altLang="en-BE"/>
            <a:t>Schematic track plan </a:t>
          </a:r>
          <a:endParaRPr lang="en-BE" altLang="en-BE" dirty="0"/>
        </a:p>
      </dgm:t>
    </dgm:pt>
    <dgm:pt modelId="{E8F4EDEE-39CC-4FAB-ABF5-800714E2279C}" type="parTrans" cxnId="{6D7165A9-0D4D-4519-AFCE-D7B05F5C8FBA}">
      <dgm:prSet/>
      <dgm:spPr/>
      <dgm:t>
        <a:bodyPr/>
        <a:lstStyle/>
        <a:p>
          <a:endParaRPr lang="en-BE"/>
        </a:p>
      </dgm:t>
    </dgm:pt>
    <dgm:pt modelId="{EDBF291D-BB10-4A39-B1A8-5FA7AE0A4921}" type="sibTrans" cxnId="{6D7165A9-0D4D-4519-AFCE-D7B05F5C8FBA}">
      <dgm:prSet/>
      <dgm:spPr/>
      <dgm:t>
        <a:bodyPr/>
        <a:lstStyle/>
        <a:p>
          <a:endParaRPr lang="en-BE"/>
        </a:p>
      </dgm:t>
    </dgm:pt>
    <dgm:pt modelId="{AFA04694-F007-4EBE-A239-86FB2927AF51}">
      <dgm:prSet/>
      <dgm:spPr/>
      <dgm:t>
        <a:bodyPr/>
        <a:lstStyle/>
        <a:p>
          <a:r>
            <a:rPr lang="en-BE" altLang="en-BE"/>
            <a:t>TMS </a:t>
          </a:r>
          <a:endParaRPr lang="en-BE" altLang="en-BE" dirty="0"/>
        </a:p>
      </dgm:t>
    </dgm:pt>
    <dgm:pt modelId="{2A48A88B-4E25-46B0-B6F8-36F737BA544D}" type="parTrans" cxnId="{530FAB7C-C5BE-4594-89D8-B1552DC984F3}">
      <dgm:prSet/>
      <dgm:spPr/>
      <dgm:t>
        <a:bodyPr/>
        <a:lstStyle/>
        <a:p>
          <a:endParaRPr lang="en-BE"/>
        </a:p>
      </dgm:t>
    </dgm:pt>
    <dgm:pt modelId="{FAF37957-1B31-4309-9ECE-578A03BB7E82}" type="sibTrans" cxnId="{530FAB7C-C5BE-4594-89D8-B1552DC984F3}">
      <dgm:prSet/>
      <dgm:spPr/>
      <dgm:t>
        <a:bodyPr/>
        <a:lstStyle/>
        <a:p>
          <a:endParaRPr lang="en-BE"/>
        </a:p>
      </dgm:t>
    </dgm:pt>
    <dgm:pt modelId="{500C835B-F48C-44A8-9E13-E6150FFEB9F0}">
      <dgm:prSet/>
      <dgm:spPr/>
      <dgm:t>
        <a:bodyPr/>
        <a:lstStyle/>
        <a:p>
          <a:r>
            <a:rPr lang="en-BE" altLang="en-BE"/>
            <a:t>ETCS data prep </a:t>
          </a:r>
          <a:endParaRPr lang="en-BE" altLang="en-BE" dirty="0"/>
        </a:p>
      </dgm:t>
    </dgm:pt>
    <dgm:pt modelId="{DFEAC7F8-F4E9-422C-9B13-6F4D3FD10CE3}" type="parTrans" cxnId="{06466C65-2476-47A3-AF44-8DA1BA9B4316}">
      <dgm:prSet/>
      <dgm:spPr/>
      <dgm:t>
        <a:bodyPr/>
        <a:lstStyle/>
        <a:p>
          <a:endParaRPr lang="en-BE"/>
        </a:p>
      </dgm:t>
    </dgm:pt>
    <dgm:pt modelId="{A96481D7-5806-4161-9EAF-5241C215AEBD}" type="sibTrans" cxnId="{06466C65-2476-47A3-AF44-8DA1BA9B4316}">
      <dgm:prSet/>
      <dgm:spPr/>
      <dgm:t>
        <a:bodyPr/>
        <a:lstStyle/>
        <a:p>
          <a:endParaRPr lang="en-BE"/>
        </a:p>
      </dgm:t>
    </dgm:pt>
    <dgm:pt modelId="{8BA316EE-83E8-4971-8EAE-E6F4BACCEEE9}">
      <dgm:prSet/>
      <dgm:spPr/>
      <dgm:t>
        <a:bodyPr/>
        <a:lstStyle/>
        <a:p>
          <a:r>
            <a:rPr lang="en-BE" altLang="en-BE" dirty="0"/>
            <a:t>Passenger information </a:t>
          </a:r>
        </a:p>
      </dgm:t>
    </dgm:pt>
    <dgm:pt modelId="{80067E84-4DB3-4EC0-834B-0347469EEECD}" type="parTrans" cxnId="{36DF75EC-54E5-4519-8B92-468DFBA7D925}">
      <dgm:prSet/>
      <dgm:spPr/>
      <dgm:t>
        <a:bodyPr/>
        <a:lstStyle/>
        <a:p>
          <a:endParaRPr lang="en-BE"/>
        </a:p>
      </dgm:t>
    </dgm:pt>
    <dgm:pt modelId="{A3882D65-951B-498F-9C55-4A14409D67AA}" type="sibTrans" cxnId="{36DF75EC-54E5-4519-8B92-468DFBA7D925}">
      <dgm:prSet/>
      <dgm:spPr/>
      <dgm:t>
        <a:bodyPr/>
        <a:lstStyle/>
        <a:p>
          <a:endParaRPr lang="en-BE"/>
        </a:p>
      </dgm:t>
    </dgm:pt>
    <dgm:pt modelId="{F07388B2-14B1-4BC6-874E-0BB133689645}">
      <dgm:prSet/>
      <dgm:spPr/>
      <dgm:t>
        <a:bodyPr/>
        <a:lstStyle/>
        <a:p>
          <a:r>
            <a:rPr lang="en-BE" altLang="en-BE"/>
            <a:t>Run time calculation </a:t>
          </a:r>
          <a:endParaRPr lang="en-BE" altLang="en-BE" dirty="0"/>
        </a:p>
      </dgm:t>
    </dgm:pt>
    <dgm:pt modelId="{55AA0905-956D-44C9-B34F-2D46E6E16200}" type="parTrans" cxnId="{3326FB4B-D483-46C2-817E-74B10541328A}">
      <dgm:prSet/>
      <dgm:spPr/>
      <dgm:t>
        <a:bodyPr/>
        <a:lstStyle/>
        <a:p>
          <a:endParaRPr lang="en-BE"/>
        </a:p>
      </dgm:t>
    </dgm:pt>
    <dgm:pt modelId="{EED673D8-AFCC-4BC8-8DC8-650CA4B19401}" type="sibTrans" cxnId="{3326FB4B-D483-46C2-817E-74B10541328A}">
      <dgm:prSet/>
      <dgm:spPr/>
      <dgm:t>
        <a:bodyPr/>
        <a:lstStyle/>
        <a:p>
          <a:endParaRPr lang="en-BE"/>
        </a:p>
      </dgm:t>
    </dgm:pt>
    <dgm:pt modelId="{08525117-D9EB-4124-AD06-56D7D00C31B6}">
      <dgm:prSet/>
      <dgm:spPr/>
      <dgm:t>
        <a:bodyPr/>
        <a:lstStyle/>
        <a:p>
          <a:r>
            <a:rPr lang="en-BE" altLang="en-BE"/>
            <a:t>Long term circulation planning </a:t>
          </a:r>
          <a:endParaRPr lang="en-BE" altLang="en-BE" dirty="0"/>
        </a:p>
      </dgm:t>
    </dgm:pt>
    <dgm:pt modelId="{E15C7623-A3F4-4897-9228-E627716AD1E8}" type="parTrans" cxnId="{CD8A4167-9D94-4C6D-AF4E-AC466ED80F94}">
      <dgm:prSet/>
      <dgm:spPr/>
      <dgm:t>
        <a:bodyPr/>
        <a:lstStyle/>
        <a:p>
          <a:endParaRPr lang="en-BE"/>
        </a:p>
      </dgm:t>
    </dgm:pt>
    <dgm:pt modelId="{43D658D9-9685-4637-AA96-E7C190E2460E}" type="sibTrans" cxnId="{CD8A4167-9D94-4C6D-AF4E-AC466ED80F94}">
      <dgm:prSet/>
      <dgm:spPr/>
      <dgm:t>
        <a:bodyPr/>
        <a:lstStyle/>
        <a:p>
          <a:endParaRPr lang="en-BE"/>
        </a:p>
      </dgm:t>
    </dgm:pt>
    <dgm:pt modelId="{ED432BE3-45B5-4FFB-9D65-6756E3A90B1D}">
      <dgm:prSet/>
      <dgm:spPr/>
      <dgm:t>
        <a:bodyPr/>
        <a:lstStyle/>
        <a:p>
          <a:r>
            <a:rPr lang="en-BE" altLang="en-BE" dirty="0"/>
            <a:t>Possession management </a:t>
          </a:r>
        </a:p>
      </dgm:t>
    </dgm:pt>
    <dgm:pt modelId="{55690EB3-7871-46B3-B846-5581278848B9}" type="parTrans" cxnId="{FDF715C2-3066-48B7-A1D9-546C4D025445}">
      <dgm:prSet/>
      <dgm:spPr/>
      <dgm:t>
        <a:bodyPr/>
        <a:lstStyle/>
        <a:p>
          <a:endParaRPr lang="en-BE"/>
        </a:p>
      </dgm:t>
    </dgm:pt>
    <dgm:pt modelId="{99558BBC-1591-4E51-9491-AED8CF588C46}" type="sibTrans" cxnId="{FDF715C2-3066-48B7-A1D9-546C4D025445}">
      <dgm:prSet/>
      <dgm:spPr/>
      <dgm:t>
        <a:bodyPr/>
        <a:lstStyle/>
        <a:p>
          <a:endParaRPr lang="en-BE"/>
        </a:p>
      </dgm:t>
    </dgm:pt>
    <dgm:pt modelId="{2AE978A7-4AA2-46F4-B91C-7B280FF78C9A}" type="pres">
      <dgm:prSet presAssocID="{365E235A-0D2C-4471-B4A3-1851B1A19484}" presName="linear" presStyleCnt="0">
        <dgm:presLayoutVars>
          <dgm:dir/>
          <dgm:animLvl val="lvl"/>
          <dgm:resizeHandles val="exact"/>
        </dgm:presLayoutVars>
      </dgm:prSet>
      <dgm:spPr/>
    </dgm:pt>
    <dgm:pt modelId="{30542B18-4381-4DC4-A42C-967E852359D1}" type="pres">
      <dgm:prSet presAssocID="{6360D2D3-C47C-49B9-BC65-77232718894A}" presName="parentLin" presStyleCnt="0"/>
      <dgm:spPr/>
    </dgm:pt>
    <dgm:pt modelId="{483F78D9-4809-49A2-B090-0F4A790897A8}" type="pres">
      <dgm:prSet presAssocID="{6360D2D3-C47C-49B9-BC65-77232718894A}" presName="parentLeftMargin" presStyleLbl="node1" presStyleIdx="0" presStyleCnt="1"/>
      <dgm:spPr/>
    </dgm:pt>
    <dgm:pt modelId="{ED20EBB9-BD87-4C51-AD83-848220390821}" type="pres">
      <dgm:prSet presAssocID="{6360D2D3-C47C-49B9-BC65-77232718894A}" presName="parentText" presStyleLbl="node1" presStyleIdx="0" presStyleCnt="1">
        <dgm:presLayoutVars>
          <dgm:chMax val="0"/>
          <dgm:bulletEnabled val="1"/>
        </dgm:presLayoutVars>
      </dgm:prSet>
      <dgm:spPr/>
    </dgm:pt>
    <dgm:pt modelId="{A5019FE6-19B5-48EA-9993-D558E2C7D721}" type="pres">
      <dgm:prSet presAssocID="{6360D2D3-C47C-49B9-BC65-77232718894A}" presName="negativeSpace" presStyleCnt="0"/>
      <dgm:spPr/>
    </dgm:pt>
    <dgm:pt modelId="{431F545B-64C4-4197-9CBE-5E4EC686449D}" type="pres">
      <dgm:prSet presAssocID="{6360D2D3-C47C-49B9-BC65-77232718894A}" presName="childText" presStyleLbl="conFgAcc1" presStyleIdx="0" presStyleCnt="1">
        <dgm:presLayoutVars>
          <dgm:bulletEnabled val="1"/>
        </dgm:presLayoutVars>
      </dgm:prSet>
      <dgm:spPr/>
    </dgm:pt>
  </dgm:ptLst>
  <dgm:cxnLst>
    <dgm:cxn modelId="{1E62EF18-1890-4E97-81C2-94CC5CA3F834}" type="presOf" srcId="{500C835B-F48C-44A8-9E13-E6150FFEB9F0}" destId="{431F545B-64C4-4197-9CBE-5E4EC686449D}" srcOrd="0" destOrd="6" presId="urn:microsoft.com/office/officeart/2005/8/layout/list1"/>
    <dgm:cxn modelId="{72E8E123-3027-4D46-8AF5-0D1C4057A9F0}" type="presOf" srcId="{6360D2D3-C47C-49B9-BC65-77232718894A}" destId="{483F78D9-4809-49A2-B090-0F4A790897A8}" srcOrd="0" destOrd="0" presId="urn:microsoft.com/office/officeart/2005/8/layout/list1"/>
    <dgm:cxn modelId="{14AF3325-3825-47B2-AA1A-932EE34B8C53}" type="presOf" srcId="{8DBD15D4-F99A-4D1E-A06A-B7F3A5C51C88}" destId="{431F545B-64C4-4197-9CBE-5E4EC686449D}" srcOrd="0" destOrd="1" presId="urn:microsoft.com/office/officeart/2005/8/layout/list1"/>
    <dgm:cxn modelId="{875C4C27-B146-4FD2-87B9-9C0A61E42623}" type="presOf" srcId="{FF561CA9-A5CB-4503-8EDD-932E33B96769}" destId="{431F545B-64C4-4197-9CBE-5E4EC686449D}" srcOrd="0" destOrd="3" presId="urn:microsoft.com/office/officeart/2005/8/layout/list1"/>
    <dgm:cxn modelId="{D01B8B30-9BDD-40F1-8B51-76CAB713B3D7}" type="presOf" srcId="{41A87060-89AC-49C9-80D1-B2E42D084FA0}" destId="{431F545B-64C4-4197-9CBE-5E4EC686449D}" srcOrd="0" destOrd="4" presId="urn:microsoft.com/office/officeart/2005/8/layout/list1"/>
    <dgm:cxn modelId="{149D3839-0B8C-46BC-8F1C-DD6416657158}" srcId="{6360D2D3-C47C-49B9-BC65-77232718894A}" destId="{24E94952-4B72-4413-AE7E-350D88409487}" srcOrd="2" destOrd="0" parTransId="{0585B169-A2CF-4F88-9EAB-66AF016A0B81}" sibTransId="{3DF75693-4668-4039-A5BA-0CC4D07F0115}"/>
    <dgm:cxn modelId="{20C69563-F9BD-400E-82B4-60105A860533}" type="presOf" srcId="{24E94952-4B72-4413-AE7E-350D88409487}" destId="{431F545B-64C4-4197-9CBE-5E4EC686449D}" srcOrd="0" destOrd="2" presId="urn:microsoft.com/office/officeart/2005/8/layout/list1"/>
    <dgm:cxn modelId="{06466C65-2476-47A3-AF44-8DA1BA9B4316}" srcId="{6360D2D3-C47C-49B9-BC65-77232718894A}" destId="{500C835B-F48C-44A8-9E13-E6150FFEB9F0}" srcOrd="6" destOrd="0" parTransId="{DFEAC7F8-F4E9-422C-9B13-6F4D3FD10CE3}" sibTransId="{A96481D7-5806-4161-9EAF-5241C215AEBD}"/>
    <dgm:cxn modelId="{CD8A4167-9D94-4C6D-AF4E-AC466ED80F94}" srcId="{6360D2D3-C47C-49B9-BC65-77232718894A}" destId="{08525117-D9EB-4124-AD06-56D7D00C31B6}" srcOrd="9" destOrd="0" parTransId="{E15C7623-A3F4-4897-9228-E627716AD1E8}" sibTransId="{43D658D9-9685-4637-AA96-E7C190E2460E}"/>
    <dgm:cxn modelId="{42716249-1B75-4B9F-A47F-BC53CA46567D}" srcId="{365E235A-0D2C-4471-B4A3-1851B1A19484}" destId="{6360D2D3-C47C-49B9-BC65-77232718894A}" srcOrd="0" destOrd="0" parTransId="{9A1DB64D-09E4-4819-B3EA-F6C90B15A6C9}" sibTransId="{D23ADC6A-ABAB-427C-82C9-6A80C42212BE}"/>
    <dgm:cxn modelId="{7ED39269-C7BA-4DBF-ACA7-C086480715E9}" type="presOf" srcId="{F07388B2-14B1-4BC6-874E-0BB133689645}" destId="{431F545B-64C4-4197-9CBE-5E4EC686449D}" srcOrd="0" destOrd="8" presId="urn:microsoft.com/office/officeart/2005/8/layout/list1"/>
    <dgm:cxn modelId="{3326FB4B-D483-46C2-817E-74B10541328A}" srcId="{6360D2D3-C47C-49B9-BC65-77232718894A}" destId="{F07388B2-14B1-4BC6-874E-0BB133689645}" srcOrd="8" destOrd="0" parTransId="{55AA0905-956D-44C9-B34F-2D46E6E16200}" sibTransId="{EED673D8-AFCC-4BC8-8DC8-650CA4B19401}"/>
    <dgm:cxn modelId="{80D8B975-A4EF-4994-A055-B4D32BA2EEB5}" type="presOf" srcId="{6360D2D3-C47C-49B9-BC65-77232718894A}" destId="{ED20EBB9-BD87-4C51-AD83-848220390821}" srcOrd="1" destOrd="0" presId="urn:microsoft.com/office/officeart/2005/8/layout/list1"/>
    <dgm:cxn modelId="{1307CE57-3F50-4835-8294-A3699CE928E5}" srcId="{6360D2D3-C47C-49B9-BC65-77232718894A}" destId="{1B3B9894-5AE1-441E-81F5-6A15B9AF39DA}" srcOrd="0" destOrd="0" parTransId="{F49A9F2C-6EED-499D-B4F6-E9D6F6B676EF}" sibTransId="{99B64171-6DF6-4F46-852A-33EE88541DEB}"/>
    <dgm:cxn modelId="{81BC4E78-FD41-4A59-A169-B59DE742BF89}" type="presOf" srcId="{AFA04694-F007-4EBE-A239-86FB2927AF51}" destId="{431F545B-64C4-4197-9CBE-5E4EC686449D}" srcOrd="0" destOrd="5" presId="urn:microsoft.com/office/officeart/2005/8/layout/list1"/>
    <dgm:cxn modelId="{530FAB7C-C5BE-4594-89D8-B1552DC984F3}" srcId="{6360D2D3-C47C-49B9-BC65-77232718894A}" destId="{AFA04694-F007-4EBE-A239-86FB2927AF51}" srcOrd="5" destOrd="0" parTransId="{2A48A88B-4E25-46B0-B6F8-36F737BA544D}" sibTransId="{FAF37957-1B31-4309-9ECE-578A03BB7E82}"/>
    <dgm:cxn modelId="{E0189A85-A59C-46A6-AF9C-38DEB2EADCF9}" type="presOf" srcId="{08525117-D9EB-4124-AD06-56D7D00C31B6}" destId="{431F545B-64C4-4197-9CBE-5E4EC686449D}" srcOrd="0" destOrd="9" presId="urn:microsoft.com/office/officeart/2005/8/layout/list1"/>
    <dgm:cxn modelId="{AADA2C98-712E-43D5-BDB9-5CF8CBC1E1DA}" type="presOf" srcId="{1B3B9894-5AE1-441E-81F5-6A15B9AF39DA}" destId="{431F545B-64C4-4197-9CBE-5E4EC686449D}" srcOrd="0" destOrd="0" presId="urn:microsoft.com/office/officeart/2005/8/layout/list1"/>
    <dgm:cxn modelId="{43D14EA0-2680-4930-A562-7DCB68CFC5E5}" srcId="{6360D2D3-C47C-49B9-BC65-77232718894A}" destId="{8DBD15D4-F99A-4D1E-A06A-B7F3A5C51C88}" srcOrd="1" destOrd="0" parTransId="{9BD31D8F-97E1-4F63-827D-31EA9CD3751B}" sibTransId="{B8C13840-0682-400A-953E-B03BE64EFC4B}"/>
    <dgm:cxn modelId="{6D7165A9-0D4D-4519-AFCE-D7B05F5C8FBA}" srcId="{6360D2D3-C47C-49B9-BC65-77232718894A}" destId="{41A87060-89AC-49C9-80D1-B2E42D084FA0}" srcOrd="4" destOrd="0" parTransId="{E8F4EDEE-39CC-4FAB-ABF5-800714E2279C}" sibTransId="{EDBF291D-BB10-4A39-B1A8-5FA7AE0A4921}"/>
    <dgm:cxn modelId="{196D6DBE-F0AE-47D8-924A-FBAD0A571194}" type="presOf" srcId="{ED432BE3-45B5-4FFB-9D65-6756E3A90B1D}" destId="{431F545B-64C4-4197-9CBE-5E4EC686449D}" srcOrd="0" destOrd="10" presId="urn:microsoft.com/office/officeart/2005/8/layout/list1"/>
    <dgm:cxn modelId="{FDF715C2-3066-48B7-A1D9-546C4D025445}" srcId="{6360D2D3-C47C-49B9-BC65-77232718894A}" destId="{ED432BE3-45B5-4FFB-9D65-6756E3A90B1D}" srcOrd="10" destOrd="0" parTransId="{55690EB3-7871-46B3-B846-5581278848B9}" sibTransId="{99558BBC-1591-4E51-9491-AED8CF588C46}"/>
    <dgm:cxn modelId="{36DF75EC-54E5-4519-8B92-468DFBA7D925}" srcId="{6360D2D3-C47C-49B9-BC65-77232718894A}" destId="{8BA316EE-83E8-4971-8EAE-E6F4BACCEEE9}" srcOrd="7" destOrd="0" parTransId="{80067E84-4DB3-4EC0-834B-0347469EEECD}" sibTransId="{A3882D65-951B-498F-9C55-4A14409D67AA}"/>
    <dgm:cxn modelId="{521827F6-B6CE-4F54-BF57-A70CC7D7A144}" type="presOf" srcId="{8BA316EE-83E8-4971-8EAE-E6F4BACCEEE9}" destId="{431F545B-64C4-4197-9CBE-5E4EC686449D}" srcOrd="0" destOrd="7" presId="urn:microsoft.com/office/officeart/2005/8/layout/list1"/>
    <dgm:cxn modelId="{72662CFB-8332-450C-9026-182202BD576C}" type="presOf" srcId="{365E235A-0D2C-4471-B4A3-1851B1A19484}" destId="{2AE978A7-4AA2-46F4-B91C-7B280FF78C9A}" srcOrd="0" destOrd="0" presId="urn:microsoft.com/office/officeart/2005/8/layout/list1"/>
    <dgm:cxn modelId="{892F9EFD-D49F-4CBD-BFE4-1BA8C57CD5D5}" srcId="{6360D2D3-C47C-49B9-BC65-77232718894A}" destId="{FF561CA9-A5CB-4503-8EDD-932E33B96769}" srcOrd="3" destOrd="0" parTransId="{DEAEE56C-6D49-408B-8D4C-EC327F845C3F}" sibTransId="{ADAA2CF1-0D89-47B4-BA25-8505DC57310C}"/>
    <dgm:cxn modelId="{3D213074-E6FA-44FB-A4B2-EB926FB2753F}" type="presParOf" srcId="{2AE978A7-4AA2-46F4-B91C-7B280FF78C9A}" destId="{30542B18-4381-4DC4-A42C-967E852359D1}" srcOrd="0" destOrd="0" presId="urn:microsoft.com/office/officeart/2005/8/layout/list1"/>
    <dgm:cxn modelId="{F85271D1-0AEF-404D-9BA1-08372A2C21D9}" type="presParOf" srcId="{30542B18-4381-4DC4-A42C-967E852359D1}" destId="{483F78D9-4809-49A2-B090-0F4A790897A8}" srcOrd="0" destOrd="0" presId="urn:microsoft.com/office/officeart/2005/8/layout/list1"/>
    <dgm:cxn modelId="{632F4F79-4C72-4569-A9D4-E7C2AAC3D0D7}" type="presParOf" srcId="{30542B18-4381-4DC4-A42C-967E852359D1}" destId="{ED20EBB9-BD87-4C51-AD83-848220390821}" srcOrd="1" destOrd="0" presId="urn:microsoft.com/office/officeart/2005/8/layout/list1"/>
    <dgm:cxn modelId="{C571F48A-6A1A-4D1C-9C04-5114C253EDC9}" type="presParOf" srcId="{2AE978A7-4AA2-46F4-B91C-7B280FF78C9A}" destId="{A5019FE6-19B5-48EA-9993-D558E2C7D721}" srcOrd="1" destOrd="0" presId="urn:microsoft.com/office/officeart/2005/8/layout/list1"/>
    <dgm:cxn modelId="{91C357A1-A9B2-4CDA-A025-CD609EAEA4E8}" type="presParOf" srcId="{2AE978A7-4AA2-46F4-B91C-7B280FF78C9A}" destId="{431F545B-64C4-4197-9CBE-5E4EC686449D}"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F545B-64C4-4197-9CBE-5E4EC686449D}">
      <dsp:nvSpPr>
        <dsp:cNvPr id="0" name=""/>
        <dsp:cNvSpPr/>
      </dsp:nvSpPr>
      <dsp:spPr>
        <a:xfrm>
          <a:off x="0" y="280286"/>
          <a:ext cx="4959453" cy="3402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4909" tIns="374904" rIns="38490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Passenger information</a:t>
          </a:r>
        </a:p>
        <a:p>
          <a:pPr marL="171450" lvl="1" indent="-171450" algn="l" defTabSz="800100">
            <a:lnSpc>
              <a:spcPct val="90000"/>
            </a:lnSpc>
            <a:spcBef>
              <a:spcPct val="0"/>
            </a:spcBef>
            <a:spcAft>
              <a:spcPct val="15000"/>
            </a:spcAft>
            <a:buChar char="•"/>
          </a:pPr>
          <a:r>
            <a:rPr lang="en-US" sz="1800" kern="1200" dirty="0"/>
            <a:t>Schedule building</a:t>
          </a:r>
        </a:p>
        <a:p>
          <a:pPr marL="171450" lvl="1" indent="-171450" algn="l" defTabSz="800100">
            <a:lnSpc>
              <a:spcPct val="90000"/>
            </a:lnSpc>
            <a:spcBef>
              <a:spcPct val="0"/>
            </a:spcBef>
            <a:spcAft>
              <a:spcPct val="15000"/>
            </a:spcAft>
            <a:buChar char="•"/>
          </a:pPr>
          <a:r>
            <a:rPr lang="en-US" sz="1800" kern="1200"/>
            <a:t>Operations planning</a:t>
          </a:r>
        </a:p>
        <a:p>
          <a:pPr marL="171450" lvl="1" indent="-171450" algn="l" defTabSz="800100">
            <a:lnSpc>
              <a:spcPct val="90000"/>
            </a:lnSpc>
            <a:spcBef>
              <a:spcPct val="0"/>
            </a:spcBef>
            <a:spcAft>
              <a:spcPct val="15000"/>
            </a:spcAft>
            <a:buChar char="•"/>
          </a:pPr>
          <a:r>
            <a:rPr lang="en-US" sz="1800" kern="1200" dirty="0"/>
            <a:t>Fleet management</a:t>
          </a:r>
        </a:p>
        <a:p>
          <a:pPr marL="171450" lvl="1" indent="-171450" algn="l" defTabSz="800100">
            <a:lnSpc>
              <a:spcPct val="90000"/>
            </a:lnSpc>
            <a:spcBef>
              <a:spcPct val="0"/>
            </a:spcBef>
            <a:spcAft>
              <a:spcPct val="15000"/>
            </a:spcAft>
            <a:buChar char="•"/>
          </a:pPr>
          <a:r>
            <a:rPr lang="en-US" sz="1800" kern="1200" dirty="0"/>
            <a:t>Data preparation</a:t>
          </a:r>
        </a:p>
        <a:p>
          <a:pPr marL="171450" lvl="1" indent="-171450" algn="l" defTabSz="800100">
            <a:lnSpc>
              <a:spcPct val="90000"/>
            </a:lnSpc>
            <a:spcBef>
              <a:spcPct val="0"/>
            </a:spcBef>
            <a:spcAft>
              <a:spcPct val="15000"/>
            </a:spcAft>
            <a:buChar char="•"/>
          </a:pPr>
          <a:r>
            <a:rPr lang="en-US" sz="1800" kern="1200"/>
            <a:t>Fares, ticketing and reservations</a:t>
          </a:r>
        </a:p>
        <a:p>
          <a:pPr marL="171450" lvl="1" indent="-171450" algn="l" defTabSz="800100">
            <a:lnSpc>
              <a:spcPct val="90000"/>
            </a:lnSpc>
            <a:spcBef>
              <a:spcPct val="0"/>
            </a:spcBef>
            <a:spcAft>
              <a:spcPct val="15000"/>
            </a:spcAft>
            <a:buChar char="•"/>
          </a:pPr>
          <a:r>
            <a:rPr lang="en-US" sz="1800" kern="1200"/>
            <a:t>Operations monitoring &amp; control</a:t>
          </a:r>
        </a:p>
        <a:p>
          <a:pPr marL="171450" lvl="1" indent="-171450" algn="l" defTabSz="800100">
            <a:lnSpc>
              <a:spcPct val="90000"/>
            </a:lnSpc>
            <a:spcBef>
              <a:spcPct val="0"/>
            </a:spcBef>
            <a:spcAft>
              <a:spcPct val="15000"/>
            </a:spcAft>
            <a:buChar char="•"/>
          </a:pPr>
          <a:r>
            <a:rPr lang="en-US" sz="1800" kern="1200"/>
            <a:t>Public transport network (reference data)</a:t>
          </a:r>
        </a:p>
        <a:p>
          <a:pPr marL="171450" lvl="1" indent="-171450" algn="l" defTabSz="800100">
            <a:lnSpc>
              <a:spcPct val="90000"/>
            </a:lnSpc>
            <a:spcBef>
              <a:spcPct val="0"/>
            </a:spcBef>
            <a:spcAft>
              <a:spcPct val="15000"/>
            </a:spcAft>
            <a:buChar char="•"/>
          </a:pPr>
          <a:r>
            <a:rPr lang="en-US" sz="1800" kern="1200"/>
            <a:t>Statistics</a:t>
          </a:r>
        </a:p>
        <a:p>
          <a:pPr marL="171450" lvl="1" indent="-171450" algn="l" defTabSz="800100">
            <a:lnSpc>
              <a:spcPct val="90000"/>
            </a:lnSpc>
            <a:spcBef>
              <a:spcPct val="0"/>
            </a:spcBef>
            <a:spcAft>
              <a:spcPct val="15000"/>
            </a:spcAft>
            <a:buChar char="•"/>
          </a:pPr>
          <a:r>
            <a:rPr lang="en-US" sz="1800" kern="1200" dirty="0"/>
            <a:t>Alternative routes</a:t>
          </a:r>
        </a:p>
      </dsp:txBody>
      <dsp:txXfrm>
        <a:off x="0" y="280286"/>
        <a:ext cx="4959453" cy="3402000"/>
      </dsp:txXfrm>
    </dsp:sp>
    <dsp:sp modelId="{ED20EBB9-BD87-4C51-AD83-848220390821}">
      <dsp:nvSpPr>
        <dsp:cNvPr id="0" name=""/>
        <dsp:cNvSpPr/>
      </dsp:nvSpPr>
      <dsp:spPr>
        <a:xfrm>
          <a:off x="247972" y="14606"/>
          <a:ext cx="3471617"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1219" tIns="0" rIns="131219" bIns="0" numCol="1" spcCol="1270" anchor="ctr" anchorCtr="0">
          <a:noAutofit/>
        </a:bodyPr>
        <a:lstStyle/>
        <a:p>
          <a:pPr marL="0" lvl="0" indent="0" algn="l" defTabSz="800100">
            <a:lnSpc>
              <a:spcPct val="90000"/>
            </a:lnSpc>
            <a:spcBef>
              <a:spcPct val="0"/>
            </a:spcBef>
            <a:spcAft>
              <a:spcPct val="35000"/>
            </a:spcAft>
            <a:buNone/>
          </a:pPr>
          <a:r>
            <a:rPr lang="en-BE" sz="1800" b="0" kern="1200" dirty="0" err="1"/>
            <a:t>Transmodal</a:t>
          </a:r>
          <a:endParaRPr lang="en-US" sz="1800" kern="1200" dirty="0"/>
        </a:p>
      </dsp:txBody>
      <dsp:txXfrm>
        <a:off x="273911" y="40545"/>
        <a:ext cx="341973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F545B-64C4-4197-9CBE-5E4EC686449D}">
      <dsp:nvSpPr>
        <dsp:cNvPr id="0" name=""/>
        <dsp:cNvSpPr/>
      </dsp:nvSpPr>
      <dsp:spPr>
        <a:xfrm>
          <a:off x="0" y="272896"/>
          <a:ext cx="5622304" cy="10489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36353" tIns="374904" rIns="436353" bIns="128016" numCol="1" spcCol="1270" anchor="t" anchorCtr="0">
          <a:noAutofit/>
        </a:bodyPr>
        <a:lstStyle/>
        <a:p>
          <a:pPr marL="171450" lvl="1" indent="-171450" algn="l" defTabSz="800100">
            <a:lnSpc>
              <a:spcPct val="90000"/>
            </a:lnSpc>
            <a:spcBef>
              <a:spcPct val="0"/>
            </a:spcBef>
            <a:spcAft>
              <a:spcPct val="15000"/>
            </a:spcAft>
            <a:buChar char="•"/>
          </a:pPr>
          <a:r>
            <a:rPr lang="en-BE" sz="1800" kern="1200" dirty="0"/>
            <a:t>Multimodal ticket sales</a:t>
          </a:r>
          <a:endParaRPr lang="en-US" sz="1800" kern="1200" dirty="0"/>
        </a:p>
        <a:p>
          <a:pPr marL="171450" lvl="1" indent="-171450" algn="l" defTabSz="800100">
            <a:lnSpc>
              <a:spcPct val="90000"/>
            </a:lnSpc>
            <a:spcBef>
              <a:spcPct val="0"/>
            </a:spcBef>
            <a:spcAft>
              <a:spcPct val="15000"/>
            </a:spcAft>
            <a:buChar char="•"/>
          </a:pPr>
          <a:r>
            <a:rPr lang="en-BE" sz="1800" kern="1200" dirty="0"/>
            <a:t>Reservations</a:t>
          </a:r>
        </a:p>
      </dsp:txBody>
      <dsp:txXfrm>
        <a:off x="0" y="272896"/>
        <a:ext cx="5622304" cy="1048950"/>
      </dsp:txXfrm>
    </dsp:sp>
    <dsp:sp modelId="{ED20EBB9-BD87-4C51-AD83-848220390821}">
      <dsp:nvSpPr>
        <dsp:cNvPr id="0" name=""/>
        <dsp:cNvSpPr/>
      </dsp:nvSpPr>
      <dsp:spPr>
        <a:xfrm>
          <a:off x="281115" y="7216"/>
          <a:ext cx="3935612"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757" tIns="0" rIns="148757" bIns="0" numCol="1" spcCol="1270" anchor="ctr" anchorCtr="0">
          <a:noAutofit/>
        </a:bodyPr>
        <a:lstStyle/>
        <a:p>
          <a:pPr marL="0" lvl="0" indent="0" algn="l" defTabSz="800100">
            <a:lnSpc>
              <a:spcPct val="90000"/>
            </a:lnSpc>
            <a:spcBef>
              <a:spcPct val="0"/>
            </a:spcBef>
            <a:spcAft>
              <a:spcPct val="35000"/>
            </a:spcAft>
            <a:buNone/>
          </a:pPr>
          <a:r>
            <a:rPr lang="en-BE" sz="1800" b="0" kern="1200" dirty="0"/>
            <a:t>OSDM</a:t>
          </a:r>
          <a:endParaRPr lang="en-US" sz="1800" kern="1200" dirty="0"/>
        </a:p>
      </dsp:txBody>
      <dsp:txXfrm>
        <a:off x="307054" y="33155"/>
        <a:ext cx="3883734" cy="479482"/>
      </dsp:txXfrm>
    </dsp:sp>
    <dsp:sp modelId="{54D75898-6B5A-4A89-AA97-B78955937A6B}">
      <dsp:nvSpPr>
        <dsp:cNvPr id="0" name=""/>
        <dsp:cNvSpPr/>
      </dsp:nvSpPr>
      <dsp:spPr>
        <a:xfrm>
          <a:off x="0" y="1684726"/>
          <a:ext cx="5622304" cy="1020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36353" tIns="374904" rIns="4363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Passenger information (trip planning &amp; real time updates)</a:t>
          </a:r>
          <a:endParaRPr lang="en-BE" sz="1800" kern="1200" dirty="0"/>
        </a:p>
      </dsp:txBody>
      <dsp:txXfrm>
        <a:off x="0" y="1684726"/>
        <a:ext cx="5622304" cy="1020600"/>
      </dsp:txXfrm>
    </dsp:sp>
    <dsp:sp modelId="{F8B080A3-0FAB-40B1-81EB-9C907CDB2AA1}">
      <dsp:nvSpPr>
        <dsp:cNvPr id="0" name=""/>
        <dsp:cNvSpPr/>
      </dsp:nvSpPr>
      <dsp:spPr>
        <a:xfrm>
          <a:off x="281115" y="1419046"/>
          <a:ext cx="3935612"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757" tIns="0" rIns="148757" bIns="0" numCol="1" spcCol="1270" anchor="ctr" anchorCtr="0">
          <a:noAutofit/>
        </a:bodyPr>
        <a:lstStyle/>
        <a:p>
          <a:pPr marL="0" lvl="0" indent="0" algn="l" defTabSz="800100">
            <a:lnSpc>
              <a:spcPct val="90000"/>
            </a:lnSpc>
            <a:spcBef>
              <a:spcPct val="0"/>
            </a:spcBef>
            <a:spcAft>
              <a:spcPct val="35000"/>
            </a:spcAft>
            <a:buNone/>
          </a:pPr>
          <a:r>
            <a:rPr lang="en-BE" sz="1800" kern="1200" dirty="0"/>
            <a:t>GTFS</a:t>
          </a:r>
        </a:p>
      </dsp:txBody>
      <dsp:txXfrm>
        <a:off x="307054" y="1444985"/>
        <a:ext cx="3883734"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F545B-64C4-4197-9CBE-5E4EC686449D}">
      <dsp:nvSpPr>
        <dsp:cNvPr id="0" name=""/>
        <dsp:cNvSpPr/>
      </dsp:nvSpPr>
      <dsp:spPr>
        <a:xfrm>
          <a:off x="0" y="513770"/>
          <a:ext cx="4959453" cy="3723154"/>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4909" tIns="374904" rIns="384909" bIns="128016" numCol="1" spcCol="1270" anchor="t" anchorCtr="0">
          <a:noAutofit/>
        </a:bodyPr>
        <a:lstStyle/>
        <a:p>
          <a:pPr marL="171450" lvl="1" indent="-171450" algn="l" defTabSz="800100">
            <a:lnSpc>
              <a:spcPct val="90000"/>
            </a:lnSpc>
            <a:spcBef>
              <a:spcPct val="0"/>
            </a:spcBef>
            <a:spcAft>
              <a:spcPct val="15000"/>
            </a:spcAft>
            <a:buChar char="•"/>
          </a:pPr>
          <a:r>
            <a:rPr kumimoji="0" lang="en-BE" altLang="en-BE" sz="1800" b="0" i="0" u="none" strike="noStrike" kern="1200" cap="none" normalizeH="0" baseline="0">
              <a:ln>
                <a:noFill/>
              </a:ln>
              <a:effectLst/>
            </a:rPr>
            <a:t>RINF </a:t>
          </a:r>
          <a:r>
            <a:rPr kumimoji="0" lang="en-BE" altLang="en-BE" sz="1800" b="0" i="0" u="none" strike="noStrike" kern="1200" cap="none" normalizeH="0" baseline="0">
              <a:ln>
                <a:noFill/>
              </a:ln>
              <a:effectLst/>
              <a:hlinkClick xmlns:r="http://schemas.openxmlformats.org/officeDocument/2006/relationships" r:id="rId1"/>
            </a:rPr>
            <a:t>Search RINF</a:t>
          </a:r>
          <a:r>
            <a:rPr kumimoji="0" lang="en-BE" altLang="en-BE" sz="1800" b="0" i="0" u="none" strike="noStrike" kern="1200" cap="none" normalizeH="0" baseline="0">
              <a:ln>
                <a:noFill/>
              </a:ln>
              <a:effectLst/>
            </a:rPr>
            <a:t> </a:t>
          </a:r>
          <a:endParaRPr lang="en-US" sz="1800" kern="1200" dirty="0"/>
        </a:p>
        <a:p>
          <a:pPr marL="171450" lvl="1" indent="-171450" algn="l" defTabSz="800100">
            <a:lnSpc>
              <a:spcPct val="90000"/>
            </a:lnSpc>
            <a:spcBef>
              <a:spcPct val="0"/>
            </a:spcBef>
            <a:spcAft>
              <a:spcPct val="15000"/>
            </a:spcAft>
            <a:buChar char="•"/>
          </a:pPr>
          <a:r>
            <a:rPr kumimoji="0" lang="en-BE" altLang="en-BE" sz="1800" b="0" i="0" u="none" strike="noStrike" kern="1200" cap="none" normalizeH="0" baseline="0">
              <a:ln>
                <a:noFill/>
              </a:ln>
              <a:effectLst/>
            </a:rPr>
            <a:t>Other ERA registers such as #ERATV </a:t>
          </a:r>
          <a:endParaRPr kumimoji="0" lang="en-BE" altLang="en-BE" sz="1800" b="0" i="0" u="none" strike="noStrike" kern="1200" cap="none" normalizeH="0" baseline="0" dirty="0">
            <a:ln>
              <a:noFill/>
            </a:ln>
            <a:effectLst/>
          </a:endParaRPr>
        </a:p>
        <a:p>
          <a:pPr marL="171450" lvl="1" indent="-171450" algn="l" defTabSz="800100">
            <a:lnSpc>
              <a:spcPct val="90000"/>
            </a:lnSpc>
            <a:spcBef>
              <a:spcPct val="0"/>
            </a:spcBef>
            <a:spcAft>
              <a:spcPct val="15000"/>
            </a:spcAft>
            <a:buChar char="•"/>
          </a:pPr>
          <a:r>
            <a:rPr kumimoji="0" lang="en-BE" altLang="en-BE" sz="1800" b="0" i="0" u="none" strike="noStrike" kern="1200" cap="none" normalizeH="0" baseline="0">
              <a:ln>
                <a:noFill/>
              </a:ln>
              <a:effectLst/>
            </a:rPr>
            <a:t>Route compatibility check </a:t>
          </a:r>
          <a:r>
            <a:rPr kumimoji="0" lang="en-BE" altLang="en-BE" sz="1800" b="0" i="0" u="none" strike="noStrike" kern="1200" cap="none" normalizeH="0" baseline="0">
              <a:ln>
                <a:noFill/>
              </a:ln>
              <a:effectLst/>
              <a:hlinkClick xmlns:r="http://schemas.openxmlformats.org/officeDocument/2006/relationships" r:id="rId2"/>
            </a:rPr>
            <a:t>RCC</a:t>
          </a:r>
          <a:r>
            <a:rPr kumimoji="0" lang="en-BE" altLang="en-BE" sz="1800" b="0" i="0" u="none" strike="noStrike" kern="1200" cap="none" normalizeH="0" baseline="0">
              <a:ln>
                <a:noFill/>
              </a:ln>
              <a:effectLst/>
            </a:rPr>
            <a:t> </a:t>
          </a:r>
          <a:endParaRPr kumimoji="0" lang="en-BE" altLang="en-BE" sz="1800" b="0" i="0" u="none" strike="noStrike" kern="1200" cap="none" normalizeH="0" baseline="0" dirty="0">
            <a:ln>
              <a:noFill/>
            </a:ln>
            <a:effectLst/>
          </a:endParaRPr>
        </a:p>
        <a:p>
          <a:pPr marL="171450" lvl="1" indent="-171450" algn="l" defTabSz="800100">
            <a:lnSpc>
              <a:spcPct val="90000"/>
            </a:lnSpc>
            <a:spcBef>
              <a:spcPct val="0"/>
            </a:spcBef>
            <a:spcAft>
              <a:spcPct val="15000"/>
            </a:spcAft>
            <a:buChar char="•"/>
          </a:pPr>
          <a:r>
            <a:rPr kumimoji="0" lang="en-BE" altLang="en-BE" sz="1800" b="0" i="0" u="none" strike="noStrike" kern="1200" cap="none" normalizeH="0" baseline="0">
              <a:ln>
                <a:noFill/>
              </a:ln>
              <a:effectLst/>
            </a:rPr>
            <a:t>Digital routebook </a:t>
          </a:r>
          <a:endParaRPr kumimoji="0" lang="en-BE" altLang="en-BE" sz="1800" b="0" i="0" u="none" strike="noStrike" kern="1200" cap="none" normalizeH="0" baseline="0" dirty="0">
            <a:ln>
              <a:noFill/>
            </a:ln>
            <a:effectLst/>
          </a:endParaRPr>
        </a:p>
        <a:p>
          <a:pPr marL="171450" lvl="1" indent="-171450" algn="l" defTabSz="800100">
            <a:lnSpc>
              <a:spcPct val="90000"/>
            </a:lnSpc>
            <a:spcBef>
              <a:spcPct val="0"/>
            </a:spcBef>
            <a:spcAft>
              <a:spcPct val="15000"/>
            </a:spcAft>
            <a:buChar char="•"/>
          </a:pPr>
          <a:r>
            <a:rPr kumimoji="0" lang="en-BE" altLang="en-BE" sz="1800" b="0" i="0" u="none" strike="noStrike" kern="1200" cap="none" normalizeH="0" baseline="0">
              <a:ln>
                <a:noFill/>
              </a:ln>
              <a:effectLst/>
            </a:rPr>
            <a:t>Statistics </a:t>
          </a:r>
          <a:endParaRPr kumimoji="0" lang="en-BE" altLang="en-BE" sz="1800" b="0" i="0" u="none" strike="noStrike" kern="1200" cap="none" normalizeH="0" baseline="0" dirty="0">
            <a:ln>
              <a:noFill/>
            </a:ln>
            <a:effectLst/>
          </a:endParaRPr>
        </a:p>
        <a:p>
          <a:pPr marL="171450" lvl="1" indent="-171450" algn="l" defTabSz="800100">
            <a:lnSpc>
              <a:spcPct val="90000"/>
            </a:lnSpc>
            <a:spcBef>
              <a:spcPct val="0"/>
            </a:spcBef>
            <a:spcAft>
              <a:spcPct val="15000"/>
            </a:spcAft>
            <a:buChar char="•"/>
          </a:pPr>
          <a:r>
            <a:rPr kumimoji="0" lang="en-BE" altLang="en-BE" sz="1800" b="0" i="0" u="none" strike="noStrike" kern="1200" cap="none" normalizeH="0" baseline="0" dirty="0">
              <a:ln>
                <a:noFill/>
              </a:ln>
              <a:effectLst/>
            </a:rPr>
            <a:t>Reference register for use cases such as TCR/TSR, train statistics, ... </a:t>
          </a:r>
        </a:p>
        <a:p>
          <a:pPr marL="171450" lvl="1" indent="-171450" algn="l" defTabSz="800100">
            <a:lnSpc>
              <a:spcPct val="90000"/>
            </a:lnSpc>
            <a:spcBef>
              <a:spcPct val="0"/>
            </a:spcBef>
            <a:spcAft>
              <a:spcPct val="15000"/>
            </a:spcAft>
            <a:buChar char="•"/>
          </a:pPr>
          <a:r>
            <a:rPr kumimoji="0" lang="en-BE" altLang="en-BE" sz="1800" b="0" i="0" u="none" strike="noStrike" kern="1200" cap="none" normalizeH="0" baseline="0">
              <a:ln>
                <a:noFill/>
              </a:ln>
              <a:effectLst/>
            </a:rPr>
            <a:t>Regulatory compliance </a:t>
          </a:r>
          <a:endParaRPr kumimoji="0" lang="en-BE" altLang="en-BE" sz="1800" b="0" i="0" u="none" strike="noStrike" kern="1200" cap="none" normalizeH="0" baseline="0" dirty="0">
            <a:ln>
              <a:noFill/>
            </a:ln>
            <a:effectLst/>
          </a:endParaRPr>
        </a:p>
        <a:p>
          <a:pPr marL="171450" lvl="1" indent="-171450" algn="l" defTabSz="800100">
            <a:lnSpc>
              <a:spcPct val="90000"/>
            </a:lnSpc>
            <a:spcBef>
              <a:spcPct val="0"/>
            </a:spcBef>
            <a:spcAft>
              <a:spcPct val="15000"/>
            </a:spcAft>
            <a:buChar char="•"/>
          </a:pPr>
          <a:r>
            <a:rPr kumimoji="0" lang="en-BE" altLang="en-BE" sz="1800" b="0" i="0" u="none" strike="noStrike" kern="1200" cap="none" normalizeH="0" baseline="0" dirty="0">
              <a:ln>
                <a:noFill/>
              </a:ln>
              <a:effectLst/>
            </a:rPr>
            <a:t>Future: all use cases of telematics (so will become</a:t>
          </a:r>
          <a:r>
            <a:rPr kumimoji="0" lang="en-BE" altLang="en-BE" sz="1800" b="0" i="0" u="none" strike="noStrike" kern="1200" cap="none" normalizeH="0" dirty="0">
              <a:ln>
                <a:noFill/>
              </a:ln>
              <a:effectLst/>
            </a:rPr>
            <a:t> the biggest fish)</a:t>
          </a:r>
          <a:endParaRPr kumimoji="0" lang="en-BE" altLang="en-BE" sz="1800" b="0" i="0" u="none" strike="noStrike" kern="1200" cap="none" normalizeH="0" baseline="0" dirty="0">
            <a:ln>
              <a:noFill/>
            </a:ln>
            <a:effectLst/>
          </a:endParaRPr>
        </a:p>
        <a:p>
          <a:pPr marL="171450" lvl="1" indent="-171450" algn="l" defTabSz="800100">
            <a:lnSpc>
              <a:spcPct val="90000"/>
            </a:lnSpc>
            <a:spcBef>
              <a:spcPct val="0"/>
            </a:spcBef>
            <a:spcAft>
              <a:spcPct val="15000"/>
            </a:spcAft>
            <a:buChar char="•"/>
          </a:pPr>
          <a:endParaRPr lang="en-US" sz="1800" kern="1200" dirty="0"/>
        </a:p>
      </dsp:txBody>
      <dsp:txXfrm>
        <a:off x="0" y="513770"/>
        <a:ext cx="4959453" cy="3723154"/>
      </dsp:txXfrm>
    </dsp:sp>
    <dsp:sp modelId="{ED20EBB9-BD87-4C51-AD83-848220390821}">
      <dsp:nvSpPr>
        <dsp:cNvPr id="0" name=""/>
        <dsp:cNvSpPr/>
      </dsp:nvSpPr>
      <dsp:spPr>
        <a:xfrm>
          <a:off x="247972" y="203810"/>
          <a:ext cx="3471617" cy="619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1219" tIns="0" rIns="131219" bIns="0" numCol="1" spcCol="1270" anchor="ctr" anchorCtr="0">
          <a:noAutofit/>
        </a:bodyPr>
        <a:lstStyle/>
        <a:p>
          <a:pPr marL="0" lvl="0" indent="0" algn="l" defTabSz="800100">
            <a:lnSpc>
              <a:spcPct val="90000"/>
            </a:lnSpc>
            <a:spcBef>
              <a:spcPct val="0"/>
            </a:spcBef>
            <a:spcAft>
              <a:spcPct val="35000"/>
            </a:spcAft>
            <a:buNone/>
          </a:pPr>
          <a:r>
            <a:rPr lang="en-BE" sz="1800" b="0" kern="1200" dirty="0"/>
            <a:t>ERA Ontology</a:t>
          </a:r>
          <a:endParaRPr lang="en-US" sz="1800" kern="1200" dirty="0"/>
        </a:p>
      </dsp:txBody>
      <dsp:txXfrm>
        <a:off x="278234" y="234072"/>
        <a:ext cx="3411093" cy="559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F545B-64C4-4197-9CBE-5E4EC686449D}">
      <dsp:nvSpPr>
        <dsp:cNvPr id="0" name=""/>
        <dsp:cNvSpPr/>
      </dsp:nvSpPr>
      <dsp:spPr>
        <a:xfrm>
          <a:off x="0" y="325887"/>
          <a:ext cx="4959453" cy="3742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4909" tIns="374904" rIns="384909" bIns="128016" numCol="1" spcCol="1270" anchor="t" anchorCtr="0">
          <a:noAutofit/>
        </a:bodyPr>
        <a:lstStyle/>
        <a:p>
          <a:pPr marL="171450" lvl="1" indent="-171450" algn="l" defTabSz="800100">
            <a:lnSpc>
              <a:spcPct val="90000"/>
            </a:lnSpc>
            <a:spcBef>
              <a:spcPct val="0"/>
            </a:spcBef>
            <a:spcAft>
              <a:spcPct val="15000"/>
            </a:spcAft>
            <a:buChar char="•"/>
          </a:pPr>
          <a:r>
            <a:rPr lang="en-BE" altLang="en-BE" sz="1800" kern="1200"/>
            <a:t>Interlocking </a:t>
          </a:r>
          <a:endParaRPr lang="en-US" sz="1800" kern="1200" dirty="0"/>
        </a:p>
        <a:p>
          <a:pPr marL="171450" lvl="1" indent="-171450" algn="l" defTabSz="800100">
            <a:lnSpc>
              <a:spcPct val="90000"/>
            </a:lnSpc>
            <a:spcBef>
              <a:spcPct val="0"/>
            </a:spcBef>
            <a:spcAft>
              <a:spcPct val="15000"/>
            </a:spcAft>
            <a:buChar char="•"/>
          </a:pPr>
          <a:r>
            <a:rPr lang="en-BE" altLang="en-BE" sz="1800" kern="1200"/>
            <a:t>Network statement </a:t>
          </a:r>
          <a:endParaRPr lang="en-BE" altLang="en-BE" sz="1800" kern="1200" dirty="0"/>
        </a:p>
        <a:p>
          <a:pPr marL="171450" lvl="1" indent="-171450" algn="l" defTabSz="800100">
            <a:lnSpc>
              <a:spcPct val="90000"/>
            </a:lnSpc>
            <a:spcBef>
              <a:spcPct val="0"/>
            </a:spcBef>
            <a:spcAft>
              <a:spcPct val="15000"/>
            </a:spcAft>
            <a:buChar char="•"/>
          </a:pPr>
          <a:r>
            <a:rPr lang="en-BE" altLang="en-BE" sz="1800" kern="1200"/>
            <a:t>RINF reporting </a:t>
          </a:r>
          <a:endParaRPr lang="en-BE" altLang="en-BE" sz="1800" kern="1200" dirty="0"/>
        </a:p>
        <a:p>
          <a:pPr marL="171450" lvl="1" indent="-171450" algn="l" defTabSz="800100">
            <a:lnSpc>
              <a:spcPct val="90000"/>
            </a:lnSpc>
            <a:spcBef>
              <a:spcPct val="0"/>
            </a:spcBef>
            <a:spcAft>
              <a:spcPct val="15000"/>
            </a:spcAft>
            <a:buChar char="•"/>
          </a:pPr>
          <a:r>
            <a:rPr lang="en-BE" altLang="en-BE" sz="1800" kern="1200" dirty="0"/>
            <a:t>Timetable simulation </a:t>
          </a:r>
        </a:p>
        <a:p>
          <a:pPr marL="171450" lvl="1" indent="-171450" algn="l" defTabSz="800100">
            <a:lnSpc>
              <a:spcPct val="90000"/>
            </a:lnSpc>
            <a:spcBef>
              <a:spcPct val="0"/>
            </a:spcBef>
            <a:spcAft>
              <a:spcPct val="15000"/>
            </a:spcAft>
            <a:buChar char="•"/>
          </a:pPr>
          <a:r>
            <a:rPr lang="en-BE" altLang="en-BE" sz="1800" kern="1200"/>
            <a:t>Schematic track plan </a:t>
          </a:r>
          <a:endParaRPr lang="en-BE" altLang="en-BE" sz="1800" kern="1200" dirty="0"/>
        </a:p>
        <a:p>
          <a:pPr marL="171450" lvl="1" indent="-171450" algn="l" defTabSz="800100">
            <a:lnSpc>
              <a:spcPct val="90000"/>
            </a:lnSpc>
            <a:spcBef>
              <a:spcPct val="0"/>
            </a:spcBef>
            <a:spcAft>
              <a:spcPct val="15000"/>
            </a:spcAft>
            <a:buChar char="•"/>
          </a:pPr>
          <a:r>
            <a:rPr lang="en-BE" altLang="en-BE" sz="1800" kern="1200"/>
            <a:t>TMS </a:t>
          </a:r>
          <a:endParaRPr lang="en-BE" altLang="en-BE" sz="1800" kern="1200" dirty="0"/>
        </a:p>
        <a:p>
          <a:pPr marL="171450" lvl="1" indent="-171450" algn="l" defTabSz="800100">
            <a:lnSpc>
              <a:spcPct val="90000"/>
            </a:lnSpc>
            <a:spcBef>
              <a:spcPct val="0"/>
            </a:spcBef>
            <a:spcAft>
              <a:spcPct val="15000"/>
            </a:spcAft>
            <a:buChar char="•"/>
          </a:pPr>
          <a:r>
            <a:rPr lang="en-BE" altLang="en-BE" sz="1800" kern="1200"/>
            <a:t>ETCS data prep </a:t>
          </a:r>
          <a:endParaRPr lang="en-BE" altLang="en-BE" sz="1800" kern="1200" dirty="0"/>
        </a:p>
        <a:p>
          <a:pPr marL="171450" lvl="1" indent="-171450" algn="l" defTabSz="800100">
            <a:lnSpc>
              <a:spcPct val="90000"/>
            </a:lnSpc>
            <a:spcBef>
              <a:spcPct val="0"/>
            </a:spcBef>
            <a:spcAft>
              <a:spcPct val="15000"/>
            </a:spcAft>
            <a:buChar char="•"/>
          </a:pPr>
          <a:r>
            <a:rPr lang="en-BE" altLang="en-BE" sz="1800" kern="1200" dirty="0"/>
            <a:t>Passenger information </a:t>
          </a:r>
        </a:p>
        <a:p>
          <a:pPr marL="171450" lvl="1" indent="-171450" algn="l" defTabSz="800100">
            <a:lnSpc>
              <a:spcPct val="90000"/>
            </a:lnSpc>
            <a:spcBef>
              <a:spcPct val="0"/>
            </a:spcBef>
            <a:spcAft>
              <a:spcPct val="15000"/>
            </a:spcAft>
            <a:buChar char="•"/>
          </a:pPr>
          <a:r>
            <a:rPr lang="en-BE" altLang="en-BE" sz="1800" kern="1200"/>
            <a:t>Run time calculation </a:t>
          </a:r>
          <a:endParaRPr lang="en-BE" altLang="en-BE" sz="1800" kern="1200" dirty="0"/>
        </a:p>
        <a:p>
          <a:pPr marL="171450" lvl="1" indent="-171450" algn="l" defTabSz="800100">
            <a:lnSpc>
              <a:spcPct val="90000"/>
            </a:lnSpc>
            <a:spcBef>
              <a:spcPct val="0"/>
            </a:spcBef>
            <a:spcAft>
              <a:spcPct val="15000"/>
            </a:spcAft>
            <a:buChar char="•"/>
          </a:pPr>
          <a:r>
            <a:rPr lang="en-BE" altLang="en-BE" sz="1800" kern="1200"/>
            <a:t>Long term circulation planning </a:t>
          </a:r>
          <a:endParaRPr lang="en-BE" altLang="en-BE" sz="1800" kern="1200" dirty="0"/>
        </a:p>
        <a:p>
          <a:pPr marL="171450" lvl="1" indent="-171450" algn="l" defTabSz="800100">
            <a:lnSpc>
              <a:spcPct val="90000"/>
            </a:lnSpc>
            <a:spcBef>
              <a:spcPct val="0"/>
            </a:spcBef>
            <a:spcAft>
              <a:spcPct val="15000"/>
            </a:spcAft>
            <a:buChar char="•"/>
          </a:pPr>
          <a:r>
            <a:rPr lang="en-BE" altLang="en-BE" sz="1800" kern="1200" dirty="0"/>
            <a:t>Possession management </a:t>
          </a:r>
        </a:p>
      </dsp:txBody>
      <dsp:txXfrm>
        <a:off x="0" y="325887"/>
        <a:ext cx="4959453" cy="3742200"/>
      </dsp:txXfrm>
    </dsp:sp>
    <dsp:sp modelId="{ED20EBB9-BD87-4C51-AD83-848220390821}">
      <dsp:nvSpPr>
        <dsp:cNvPr id="0" name=""/>
        <dsp:cNvSpPr/>
      </dsp:nvSpPr>
      <dsp:spPr>
        <a:xfrm>
          <a:off x="247972" y="60207"/>
          <a:ext cx="3471617"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1219" tIns="0" rIns="131219" bIns="0" numCol="1" spcCol="1270" anchor="ctr" anchorCtr="0">
          <a:noAutofit/>
        </a:bodyPr>
        <a:lstStyle/>
        <a:p>
          <a:pPr marL="0" lvl="0" indent="0" algn="l" defTabSz="800100">
            <a:lnSpc>
              <a:spcPct val="90000"/>
            </a:lnSpc>
            <a:spcBef>
              <a:spcPct val="0"/>
            </a:spcBef>
            <a:spcAft>
              <a:spcPct val="35000"/>
            </a:spcAft>
            <a:buNone/>
          </a:pPr>
          <a:r>
            <a:rPr lang="en-BE" sz="1800" b="0" kern="1200" dirty="0" err="1"/>
            <a:t>railML</a:t>
          </a:r>
          <a:endParaRPr lang="en-US" sz="1800" kern="1200" dirty="0"/>
        </a:p>
      </dsp:txBody>
      <dsp:txXfrm>
        <a:off x="273911" y="86146"/>
        <a:ext cx="3419739"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8B036CF-4042-4063-BC33-4BA12A29B3A0}"/>
              </a:ext>
            </a:extLst>
          </p:cNvPr>
          <p:cNvSpPr>
            <a:spLocks noGrp="1" noChangeArrowheads="1"/>
          </p:cNvSpPr>
          <p:nvPr>
            <p:ph type="hdr" sz="quarter"/>
          </p:nvPr>
        </p:nvSpPr>
        <p:spPr bwMode="auto">
          <a:xfrm>
            <a:off x="-1588" y="0"/>
            <a:ext cx="3076576" cy="511175"/>
          </a:xfrm>
          <a:prstGeom prst="rect">
            <a:avLst/>
          </a:prstGeom>
          <a:noFill/>
          <a:ln w="9525">
            <a:noFill/>
            <a:miter lim="800000"/>
            <a:headEnd/>
            <a:tailEnd/>
          </a:ln>
          <a:effectLst/>
        </p:spPr>
        <p:txBody>
          <a:bodyPr vert="horz" wrap="square" lIns="20105" tIns="0" rIns="20105" bIns="0" numCol="1" anchor="t" anchorCtr="0" compatLnSpc="1">
            <a:prstTxWarp prst="textNoShape">
              <a:avLst/>
            </a:prstTxWarp>
          </a:bodyPr>
          <a:lstStyle>
            <a:lvl1pPr algn="l" defTabSz="975110">
              <a:spcBef>
                <a:spcPct val="0"/>
              </a:spcBef>
              <a:defRPr sz="1100" b="0" i="1"/>
            </a:lvl1pPr>
          </a:lstStyle>
          <a:p>
            <a:pPr>
              <a:defRPr/>
            </a:pPr>
            <a:endParaRPr lang="it-IT"/>
          </a:p>
        </p:txBody>
      </p:sp>
      <p:sp>
        <p:nvSpPr>
          <p:cNvPr id="2051" name="Rectangle 3">
            <a:extLst>
              <a:ext uri="{FF2B5EF4-FFF2-40B4-BE49-F238E27FC236}">
                <a16:creationId xmlns:a16="http://schemas.microsoft.com/office/drawing/2014/main" id="{5F8175CA-A430-466D-8400-45C7855311EC}"/>
              </a:ext>
            </a:extLst>
          </p:cNvPr>
          <p:cNvSpPr>
            <a:spLocks noGrp="1" noChangeArrowheads="1"/>
          </p:cNvSpPr>
          <p:nvPr>
            <p:ph type="dt" idx="1"/>
          </p:nvPr>
        </p:nvSpPr>
        <p:spPr bwMode="auto">
          <a:xfrm>
            <a:off x="4024313" y="0"/>
            <a:ext cx="3076575" cy="511175"/>
          </a:xfrm>
          <a:prstGeom prst="rect">
            <a:avLst/>
          </a:prstGeom>
          <a:noFill/>
          <a:ln w="9525">
            <a:noFill/>
            <a:miter lim="800000"/>
            <a:headEnd/>
            <a:tailEnd/>
          </a:ln>
          <a:effectLst/>
        </p:spPr>
        <p:txBody>
          <a:bodyPr vert="horz" wrap="square" lIns="20105" tIns="0" rIns="20105" bIns="0" numCol="1" anchor="t" anchorCtr="0" compatLnSpc="1">
            <a:prstTxWarp prst="textNoShape">
              <a:avLst/>
            </a:prstTxWarp>
          </a:bodyPr>
          <a:lstStyle>
            <a:lvl1pPr algn="r" defTabSz="975110">
              <a:spcBef>
                <a:spcPct val="0"/>
              </a:spcBef>
              <a:defRPr sz="1100" b="0" i="1"/>
            </a:lvl1pPr>
          </a:lstStyle>
          <a:p>
            <a:pPr>
              <a:defRPr/>
            </a:pPr>
            <a:endParaRPr lang="it-IT"/>
          </a:p>
        </p:txBody>
      </p:sp>
      <p:sp>
        <p:nvSpPr>
          <p:cNvPr id="10244" name="Rectangle 4">
            <a:extLst>
              <a:ext uri="{FF2B5EF4-FFF2-40B4-BE49-F238E27FC236}">
                <a16:creationId xmlns:a16="http://schemas.microsoft.com/office/drawing/2014/main" id="{539431F0-ACA5-4F90-9517-4C20E3F73CE0}"/>
              </a:ext>
            </a:extLst>
          </p:cNvPr>
          <p:cNvSpPr>
            <a:spLocks noGrp="1" noRot="1" noChangeAspect="1" noChangeArrowheads="1" noTextEdit="1"/>
          </p:cNvSpPr>
          <p:nvPr>
            <p:ph type="sldImg" idx="2"/>
          </p:nvPr>
        </p:nvSpPr>
        <p:spPr bwMode="auto">
          <a:xfrm>
            <a:off x="153988" y="774700"/>
            <a:ext cx="6794500" cy="3822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53327F36-FF88-4B47-A213-6FD77AB48E7F}"/>
              </a:ext>
            </a:extLst>
          </p:cNvPr>
          <p:cNvSpPr>
            <a:spLocks noGrp="1" noChangeArrowheads="1"/>
          </p:cNvSpPr>
          <p:nvPr>
            <p:ph type="body" sz="quarter" idx="3"/>
          </p:nvPr>
        </p:nvSpPr>
        <p:spPr bwMode="auto">
          <a:xfrm>
            <a:off x="947738" y="4860925"/>
            <a:ext cx="5203825" cy="4606925"/>
          </a:xfrm>
          <a:prstGeom prst="rect">
            <a:avLst/>
          </a:prstGeom>
          <a:noFill/>
          <a:ln w="9525">
            <a:noFill/>
            <a:miter lim="800000"/>
            <a:headEnd/>
            <a:tailEnd/>
          </a:ln>
          <a:effectLst/>
        </p:spPr>
        <p:txBody>
          <a:bodyPr vert="horz" wrap="square" lIns="97176" tIns="48589" rIns="97176" bIns="48589"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2054" name="Rectangle 6">
            <a:extLst>
              <a:ext uri="{FF2B5EF4-FFF2-40B4-BE49-F238E27FC236}">
                <a16:creationId xmlns:a16="http://schemas.microsoft.com/office/drawing/2014/main" id="{1B73A88D-1759-4921-BBC9-05821AE62782}"/>
              </a:ext>
            </a:extLst>
          </p:cNvPr>
          <p:cNvSpPr>
            <a:spLocks noGrp="1" noChangeArrowheads="1"/>
          </p:cNvSpPr>
          <p:nvPr>
            <p:ph type="ftr" sz="quarter" idx="4"/>
          </p:nvPr>
        </p:nvSpPr>
        <p:spPr bwMode="auto">
          <a:xfrm>
            <a:off x="-1588" y="9723438"/>
            <a:ext cx="3076576" cy="511175"/>
          </a:xfrm>
          <a:prstGeom prst="rect">
            <a:avLst/>
          </a:prstGeom>
          <a:noFill/>
          <a:ln w="9525">
            <a:noFill/>
            <a:miter lim="800000"/>
            <a:headEnd/>
            <a:tailEnd/>
          </a:ln>
          <a:effectLst/>
        </p:spPr>
        <p:txBody>
          <a:bodyPr vert="horz" wrap="square" lIns="20105" tIns="0" rIns="20105" bIns="0" numCol="1" anchor="b" anchorCtr="0" compatLnSpc="1">
            <a:prstTxWarp prst="textNoShape">
              <a:avLst/>
            </a:prstTxWarp>
          </a:bodyPr>
          <a:lstStyle>
            <a:lvl1pPr algn="l" defTabSz="975110">
              <a:spcBef>
                <a:spcPct val="0"/>
              </a:spcBef>
              <a:defRPr sz="1100" b="0" i="1"/>
            </a:lvl1pPr>
          </a:lstStyle>
          <a:p>
            <a:pPr>
              <a:defRPr/>
            </a:pPr>
            <a:endParaRPr lang="it-IT"/>
          </a:p>
        </p:txBody>
      </p:sp>
      <p:sp>
        <p:nvSpPr>
          <p:cNvPr id="2055" name="Rectangle 7">
            <a:extLst>
              <a:ext uri="{FF2B5EF4-FFF2-40B4-BE49-F238E27FC236}">
                <a16:creationId xmlns:a16="http://schemas.microsoft.com/office/drawing/2014/main" id="{9D844F36-3313-4C97-BD15-881BEBD1E098}"/>
              </a:ext>
            </a:extLst>
          </p:cNvPr>
          <p:cNvSpPr>
            <a:spLocks noGrp="1" noChangeArrowheads="1"/>
          </p:cNvSpPr>
          <p:nvPr>
            <p:ph type="sldNum" sz="quarter" idx="5"/>
          </p:nvPr>
        </p:nvSpPr>
        <p:spPr bwMode="auto">
          <a:xfrm>
            <a:off x="4024313" y="9723438"/>
            <a:ext cx="3076575" cy="511175"/>
          </a:xfrm>
          <a:prstGeom prst="rect">
            <a:avLst/>
          </a:prstGeom>
          <a:noFill/>
          <a:ln w="9525">
            <a:noFill/>
            <a:miter lim="800000"/>
            <a:headEnd/>
            <a:tailEnd/>
          </a:ln>
          <a:effectLst/>
        </p:spPr>
        <p:txBody>
          <a:bodyPr vert="horz" wrap="square" lIns="20105" tIns="0" rIns="20105" bIns="0" numCol="1" anchor="b" anchorCtr="0" compatLnSpc="1">
            <a:prstTxWarp prst="textNoShape">
              <a:avLst/>
            </a:prstTxWarp>
          </a:bodyPr>
          <a:lstStyle>
            <a:lvl1pPr algn="r" defTabSz="974725">
              <a:defRPr sz="1100" b="0" i="1"/>
            </a:lvl1pPr>
          </a:lstStyle>
          <a:p>
            <a:fld id="{7C10F872-9A29-4271-B039-71C0A27822A1}" type="slidenum">
              <a:rPr lang="it-IT" altLang="it-IT"/>
              <a:pPr/>
              <a:t>‹#›</a:t>
            </a:fld>
            <a:endParaRPr lang="it-IT" altLang="it-IT"/>
          </a:p>
        </p:txBody>
      </p:sp>
    </p:spTree>
  </p:cSld>
  <p:clrMap bg1="lt1" tx1="dk1" bg2="lt2" tx2="dk2" accent1="accent1" accent2="accent2" accent3="accent3" accent4="accent4" accent5="accent5" accent6="accent6" hlink="hlink" folHlink="folHlink"/>
  <p:notesStyle>
    <a:lvl1pPr algn="l" defTabSz="923925"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60375" algn="l" defTabSz="923925"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9163" algn="l" defTabSz="923925"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9538" algn="l" defTabSz="923925"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38325" algn="l" defTabSz="923925"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egnaposto immagine diapositiva 1">
            <a:extLst>
              <a:ext uri="{FF2B5EF4-FFF2-40B4-BE49-F238E27FC236}">
                <a16:creationId xmlns:a16="http://schemas.microsoft.com/office/drawing/2014/main" id="{1E1441EC-379E-4791-A091-5BE46352EE4A}"/>
              </a:ext>
            </a:extLst>
          </p:cNvPr>
          <p:cNvSpPr>
            <a:spLocks noGrp="1" noRot="1" noChangeAspect="1" noChangeArrowheads="1" noTextEdit="1"/>
          </p:cNvSpPr>
          <p:nvPr>
            <p:ph type="sldImg"/>
          </p:nvPr>
        </p:nvSpPr>
        <p:spPr>
          <a:xfrm>
            <a:off x="153988" y="774700"/>
            <a:ext cx="6794500" cy="3822700"/>
          </a:xfrm>
          <a:ln/>
        </p:spPr>
      </p:sp>
      <p:sp>
        <p:nvSpPr>
          <p:cNvPr id="12291" name="Segnaposto note 2">
            <a:extLst>
              <a:ext uri="{FF2B5EF4-FFF2-40B4-BE49-F238E27FC236}">
                <a16:creationId xmlns:a16="http://schemas.microsoft.com/office/drawing/2014/main" id="{19D4CA0D-B11A-4AA8-9BB2-AB46E336B9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BE" altLang="it-IT" dirty="0"/>
              <a:t>This is part of the reality of our railway world</a:t>
            </a:r>
          </a:p>
          <a:p>
            <a:r>
              <a:rPr lang="en-BE" altLang="it-IT" dirty="0"/>
              <a:t>And we’ve shatter it into pieces</a:t>
            </a:r>
            <a:endParaRPr lang="en-GB" altLang="it-IT" dirty="0"/>
          </a:p>
        </p:txBody>
      </p:sp>
      <p:sp>
        <p:nvSpPr>
          <p:cNvPr id="12292" name="Segnaposto numero diapositiva 3">
            <a:extLst>
              <a:ext uri="{FF2B5EF4-FFF2-40B4-BE49-F238E27FC236}">
                <a16:creationId xmlns:a16="http://schemas.microsoft.com/office/drawing/2014/main" id="{DB656BF4-C0DB-4D25-BFDA-6FC73101871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a:defRPr sz="1400" b="1">
                <a:solidFill>
                  <a:schemeClr val="tx1"/>
                </a:solidFill>
                <a:latin typeface="Times New Roman" panose="02020603050405020304" pitchFamily="18" charset="0"/>
              </a:defRPr>
            </a:lvl1pPr>
            <a:lvl2pPr marL="742950" indent="-285750" defTabSz="974725">
              <a:defRPr sz="1400" b="1">
                <a:solidFill>
                  <a:schemeClr val="tx1"/>
                </a:solidFill>
                <a:latin typeface="Times New Roman" panose="02020603050405020304" pitchFamily="18" charset="0"/>
              </a:defRPr>
            </a:lvl2pPr>
            <a:lvl3pPr marL="1143000" indent="-228600" defTabSz="974725">
              <a:defRPr sz="1400" b="1">
                <a:solidFill>
                  <a:schemeClr val="tx1"/>
                </a:solidFill>
                <a:latin typeface="Times New Roman" panose="02020603050405020304" pitchFamily="18" charset="0"/>
              </a:defRPr>
            </a:lvl3pPr>
            <a:lvl4pPr marL="1600200" indent="-228600" defTabSz="974725">
              <a:defRPr sz="1400" b="1">
                <a:solidFill>
                  <a:schemeClr val="tx1"/>
                </a:solidFill>
                <a:latin typeface="Times New Roman" panose="02020603050405020304" pitchFamily="18" charset="0"/>
              </a:defRPr>
            </a:lvl4pPr>
            <a:lvl5pPr marL="2057400" indent="-228600" defTabSz="974725">
              <a:defRPr sz="1400" b="1">
                <a:solidFill>
                  <a:schemeClr val="tx1"/>
                </a:solidFill>
                <a:latin typeface="Times New Roman" panose="02020603050405020304" pitchFamily="18" charset="0"/>
              </a:defRPr>
            </a:lvl5pPr>
            <a:lvl6pPr marL="2514600" indent="-228600" defTabSz="974725" eaLnBrk="0" fontAlgn="base" hangingPunct="0">
              <a:spcBef>
                <a:spcPct val="0"/>
              </a:spcBef>
              <a:spcAft>
                <a:spcPct val="0"/>
              </a:spcAft>
              <a:defRPr sz="1400" b="1">
                <a:solidFill>
                  <a:schemeClr val="tx1"/>
                </a:solidFill>
                <a:latin typeface="Times New Roman" panose="02020603050405020304" pitchFamily="18" charset="0"/>
              </a:defRPr>
            </a:lvl6pPr>
            <a:lvl7pPr marL="2971800" indent="-228600" defTabSz="974725" eaLnBrk="0" fontAlgn="base" hangingPunct="0">
              <a:spcBef>
                <a:spcPct val="0"/>
              </a:spcBef>
              <a:spcAft>
                <a:spcPct val="0"/>
              </a:spcAft>
              <a:defRPr sz="1400" b="1">
                <a:solidFill>
                  <a:schemeClr val="tx1"/>
                </a:solidFill>
                <a:latin typeface="Times New Roman" panose="02020603050405020304" pitchFamily="18" charset="0"/>
              </a:defRPr>
            </a:lvl7pPr>
            <a:lvl8pPr marL="3429000" indent="-228600" defTabSz="974725" eaLnBrk="0" fontAlgn="base" hangingPunct="0">
              <a:spcBef>
                <a:spcPct val="0"/>
              </a:spcBef>
              <a:spcAft>
                <a:spcPct val="0"/>
              </a:spcAft>
              <a:defRPr sz="1400" b="1">
                <a:solidFill>
                  <a:schemeClr val="tx1"/>
                </a:solidFill>
                <a:latin typeface="Times New Roman" panose="02020603050405020304" pitchFamily="18" charset="0"/>
              </a:defRPr>
            </a:lvl8pPr>
            <a:lvl9pPr marL="3886200" indent="-228600" defTabSz="974725" eaLnBrk="0" fontAlgn="base" hangingPunct="0">
              <a:spcBef>
                <a:spcPct val="0"/>
              </a:spcBef>
              <a:spcAft>
                <a:spcPct val="0"/>
              </a:spcAft>
              <a:defRPr sz="1400" b="1">
                <a:solidFill>
                  <a:schemeClr val="tx1"/>
                </a:solidFill>
                <a:latin typeface="Times New Roman" panose="02020603050405020304" pitchFamily="18" charset="0"/>
              </a:defRPr>
            </a:lvl9pPr>
          </a:lstStyle>
          <a:p>
            <a:fld id="{0C134B55-AB01-4911-B168-8CC43F3EFA02}" type="slidenum">
              <a:rPr lang="it-IT" altLang="it-IT" sz="1100" b="0"/>
              <a:pPr/>
              <a:t>3</a:t>
            </a:fld>
            <a:endParaRPr lang="it-IT" altLang="it-IT" sz="11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Data models can say they support a use case, but are they really? Find applications that use them, test the models for yourself, ask questions...</a:t>
            </a:r>
          </a:p>
        </p:txBody>
      </p:sp>
      <p:sp>
        <p:nvSpPr>
          <p:cNvPr id="4" name="Slide Number Placeholder 3"/>
          <p:cNvSpPr>
            <a:spLocks noGrp="1"/>
          </p:cNvSpPr>
          <p:nvPr>
            <p:ph type="sldNum" sz="quarter" idx="5"/>
          </p:nvPr>
        </p:nvSpPr>
        <p:spPr/>
        <p:txBody>
          <a:bodyPr/>
          <a:lstStyle/>
          <a:p>
            <a:fld id="{7C10F872-9A29-4271-B039-71C0A27822A1}" type="slidenum">
              <a:rPr lang="it-IT" altLang="it-IT" smtClean="0"/>
              <a:pPr/>
              <a:t>13</a:t>
            </a:fld>
            <a:endParaRPr lang="it-IT" altLang="it-IT"/>
          </a:p>
        </p:txBody>
      </p:sp>
    </p:spTree>
    <p:extLst>
      <p:ext uri="{BB962C8B-B14F-4D97-AF65-F5344CB8AC3E}">
        <p14:creationId xmlns:p14="http://schemas.microsoft.com/office/powerpoint/2010/main" val="2219297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ltLang="it-IT" dirty="0"/>
              <a:t>We call these pieces “use cases” and built specific applications for them, generally disregarding the bigger picture in favour of less complexity</a:t>
            </a:r>
          </a:p>
          <a:p>
            <a:r>
              <a:rPr lang="en-BE" altLang="it-IT" dirty="0"/>
              <a:t>But how do we get out of this? How do we glue these pieces back together? How do we break down data silos?</a:t>
            </a:r>
            <a:endParaRPr lang="en-GB" altLang="it-IT" dirty="0"/>
          </a:p>
        </p:txBody>
      </p:sp>
      <p:sp>
        <p:nvSpPr>
          <p:cNvPr id="4" name="Slide Number Placeholder 3"/>
          <p:cNvSpPr>
            <a:spLocks noGrp="1"/>
          </p:cNvSpPr>
          <p:nvPr>
            <p:ph type="sldNum" sz="quarter" idx="5"/>
          </p:nvPr>
        </p:nvSpPr>
        <p:spPr/>
        <p:txBody>
          <a:bodyPr/>
          <a:lstStyle/>
          <a:p>
            <a:fld id="{7C10F872-9A29-4271-B039-71C0A27822A1}" type="slidenum">
              <a:rPr lang="it-IT" altLang="it-IT" smtClean="0"/>
              <a:pPr/>
              <a:t>4</a:t>
            </a:fld>
            <a:endParaRPr lang="it-IT" altLang="it-IT"/>
          </a:p>
        </p:txBody>
      </p:sp>
    </p:spTree>
    <p:extLst>
      <p:ext uri="{BB962C8B-B14F-4D97-AF65-F5344CB8AC3E}">
        <p14:creationId xmlns:p14="http://schemas.microsoft.com/office/powerpoint/2010/main" val="1518086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Societies, organizations, they create rules to make that cohesion happen. Think about driving your car. You are allowed to do that, there is autonomy. But you need to respect traffic rules. That’s creating cohesion. Magic away those traffic rules and </a:t>
            </a:r>
          </a:p>
          <a:p>
            <a:endParaRPr lang="en-BE" dirty="0"/>
          </a:p>
          <a:p>
            <a:r>
              <a:rPr lang="en-BE" dirty="0"/>
              <a:t>Track design... </a:t>
            </a:r>
            <a:r>
              <a:rPr lang="nl-BE" dirty="0"/>
              <a:t>Y</a:t>
            </a:r>
            <a:r>
              <a:rPr lang="en-BE" dirty="0" err="1"/>
              <a:t>ou</a:t>
            </a:r>
            <a:r>
              <a:rPr lang="en-BE" dirty="0"/>
              <a:t> create curves and slopes according to the environment. But you need to respect standards in order to form a coherent whole.</a:t>
            </a:r>
          </a:p>
          <a:p>
            <a:endParaRPr lang="en-BE" dirty="0"/>
          </a:p>
          <a:p>
            <a:r>
              <a:rPr lang="en-BE" dirty="0"/>
              <a:t>Standards... </a:t>
            </a:r>
            <a:r>
              <a:rPr lang="nl-BE" dirty="0"/>
              <a:t>W</a:t>
            </a:r>
            <a:r>
              <a:rPr lang="en-BE" dirty="0"/>
              <a:t>hy don’t we have more standards in railway data? </a:t>
            </a:r>
          </a:p>
        </p:txBody>
      </p:sp>
      <p:sp>
        <p:nvSpPr>
          <p:cNvPr id="4" name="Slide Number Placeholder 3"/>
          <p:cNvSpPr>
            <a:spLocks noGrp="1"/>
          </p:cNvSpPr>
          <p:nvPr>
            <p:ph type="sldNum" sz="quarter" idx="5"/>
          </p:nvPr>
        </p:nvSpPr>
        <p:spPr/>
        <p:txBody>
          <a:bodyPr/>
          <a:lstStyle/>
          <a:p>
            <a:fld id="{7C10F872-9A29-4271-B039-71C0A27822A1}" type="slidenum">
              <a:rPr lang="it-IT" altLang="it-IT" smtClean="0"/>
              <a:pPr/>
              <a:t>5</a:t>
            </a:fld>
            <a:endParaRPr lang="it-IT" altLang="it-IT"/>
          </a:p>
        </p:txBody>
      </p:sp>
    </p:spTree>
    <p:extLst>
      <p:ext uri="{BB962C8B-B14F-4D97-AF65-F5344CB8AC3E}">
        <p14:creationId xmlns:p14="http://schemas.microsoft.com/office/powerpoint/2010/main" val="3988509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C10F872-9A29-4271-B039-71C0A27822A1}" type="slidenum">
              <a:rPr lang="it-IT" altLang="it-IT" smtClean="0"/>
              <a:pPr/>
              <a:t>6</a:t>
            </a:fld>
            <a:endParaRPr lang="it-IT" altLang="it-IT"/>
          </a:p>
        </p:txBody>
      </p:sp>
    </p:spTree>
    <p:extLst>
      <p:ext uri="{BB962C8B-B14F-4D97-AF65-F5344CB8AC3E}">
        <p14:creationId xmlns:p14="http://schemas.microsoft.com/office/powerpoint/2010/main" val="690063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Notice the reuse of the instance identifiers (Brussels-Central, Belgium, ...) and of </a:t>
            </a:r>
            <a:r>
              <a:rPr lang="nl-BE" dirty="0" err="1"/>
              <a:t>th</a:t>
            </a:r>
            <a:r>
              <a:rPr lang="en-BE" dirty="0"/>
              <a:t>e classes and properties. Nothing of the data model is invented but it is reused.</a:t>
            </a:r>
          </a:p>
        </p:txBody>
      </p:sp>
      <p:sp>
        <p:nvSpPr>
          <p:cNvPr id="4" name="Slide Number Placeholder 3"/>
          <p:cNvSpPr>
            <a:spLocks noGrp="1"/>
          </p:cNvSpPr>
          <p:nvPr>
            <p:ph type="sldNum" sz="quarter" idx="5"/>
          </p:nvPr>
        </p:nvSpPr>
        <p:spPr/>
        <p:txBody>
          <a:bodyPr/>
          <a:lstStyle/>
          <a:p>
            <a:fld id="{7C10F872-9A29-4271-B039-71C0A27822A1}" type="slidenum">
              <a:rPr lang="it-IT" altLang="it-IT" smtClean="0"/>
              <a:pPr/>
              <a:t>7</a:t>
            </a:fld>
            <a:endParaRPr lang="it-IT" altLang="it-IT"/>
          </a:p>
        </p:txBody>
      </p:sp>
    </p:spTree>
    <p:extLst>
      <p:ext uri="{BB962C8B-B14F-4D97-AF65-F5344CB8AC3E}">
        <p14:creationId xmlns:p14="http://schemas.microsoft.com/office/powerpoint/2010/main" val="1703634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Semantic technologies add standardisation to “doing data”. Therefor adding cohesion while supporting autonomy.</a:t>
            </a:r>
          </a:p>
          <a:p>
            <a:endParaRPr lang="en-BE" dirty="0"/>
          </a:p>
          <a:p>
            <a:r>
              <a:rPr lang="en-BE" dirty="0"/>
              <a:t>The very core principle of linked data is the ‘linked’ aspect. The entire standardisation behind it aims to easy data </a:t>
            </a:r>
            <a:r>
              <a:rPr lang="en-BE" dirty="0" err="1"/>
              <a:t>integratio</a:t>
            </a:r>
            <a:r>
              <a:rPr lang="nl-BE" dirty="0"/>
              <a:t>n</a:t>
            </a:r>
            <a:r>
              <a:rPr lang="en-BE" dirty="0"/>
              <a:t>. So are identifiers not some integer in some col</a:t>
            </a:r>
            <a:r>
              <a:rPr lang="nl-BE" dirty="0" err="1"/>
              <a:t>um</a:t>
            </a:r>
            <a:r>
              <a:rPr lang="en-BE" dirty="0"/>
              <a:t>n of some table of some schema of some database of some host in some network of some company... </a:t>
            </a:r>
            <a:r>
              <a:rPr lang="nl-BE" dirty="0"/>
              <a:t>B</a:t>
            </a:r>
            <a:r>
              <a:rPr lang="en-BE" dirty="0" err="1"/>
              <a:t>ut</a:t>
            </a:r>
            <a:r>
              <a:rPr lang="en-BE" dirty="0"/>
              <a:t> they are hyperlink like. You can send it to someone, and they are able to click it and use that link in their own data.</a:t>
            </a:r>
          </a:p>
        </p:txBody>
      </p:sp>
      <p:sp>
        <p:nvSpPr>
          <p:cNvPr id="4" name="Slide Number Placeholder 3"/>
          <p:cNvSpPr>
            <a:spLocks noGrp="1"/>
          </p:cNvSpPr>
          <p:nvPr>
            <p:ph type="sldNum" sz="quarter" idx="5"/>
          </p:nvPr>
        </p:nvSpPr>
        <p:spPr/>
        <p:txBody>
          <a:bodyPr/>
          <a:lstStyle/>
          <a:p>
            <a:fld id="{7C10F872-9A29-4271-B039-71C0A27822A1}" type="slidenum">
              <a:rPr lang="it-IT" altLang="it-IT" smtClean="0"/>
              <a:pPr/>
              <a:t>8</a:t>
            </a:fld>
            <a:endParaRPr lang="it-IT" altLang="it-IT"/>
          </a:p>
        </p:txBody>
      </p:sp>
    </p:spTree>
    <p:extLst>
      <p:ext uri="{BB962C8B-B14F-4D97-AF65-F5344CB8AC3E}">
        <p14:creationId xmlns:p14="http://schemas.microsoft.com/office/powerpoint/2010/main" val="536728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590550" y="511175"/>
            <a:ext cx="4244975" cy="2389188"/>
          </a:xfrm>
        </p:spPr>
      </p:sp>
      <p:sp>
        <p:nvSpPr>
          <p:cNvPr id="3" name="Plassholder for notater 2"/>
          <p:cNvSpPr>
            <a:spLocks noGrp="1"/>
          </p:cNvSpPr>
          <p:nvPr>
            <p:ph type="body" idx="1"/>
          </p:nvPr>
        </p:nvSpPr>
        <p:spPr/>
        <p:txBody>
          <a:bodyPr/>
          <a:lstStyle/>
          <a:p>
            <a:r>
              <a:rPr lang="en-BE" dirty="0"/>
              <a:t>Here’s an overview of the state of the Bane NOR knowledge graph as presented by Linnea Olsen on the railway data forum in Cluj before summer. It has evolved a great deal since then and the font has had to be decreased a couple of points to make it all fit. So I just reuse this one. The point I want to make is very simple, these are a count of class instances by class. How many instances are not of a class from </a:t>
            </a:r>
            <a:r>
              <a:rPr lang="en-BE" dirty="0" err="1"/>
              <a:t>anoth</a:t>
            </a:r>
            <a:r>
              <a:rPr lang="nl-BE" dirty="0"/>
              <a:t>er</a:t>
            </a:r>
            <a:r>
              <a:rPr lang="en-BE" dirty="0"/>
              <a:t> ontology? I mean, how much new classes did Bane NOR had to create?</a:t>
            </a:r>
            <a:endParaRPr lang="nb-NO" dirty="0"/>
          </a:p>
        </p:txBody>
      </p:sp>
      <p:sp>
        <p:nvSpPr>
          <p:cNvPr id="4" name="Plassholder for lysbilde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680EC2-C6B0-49EA-89D3-9D8CA603BA02}" type="slidenum">
              <a:rPr kumimoji="0" lang="nb-NO"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nb-NO"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19034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Which is your weapon of choice? Part 1: ontologies</a:t>
            </a:r>
          </a:p>
        </p:txBody>
      </p:sp>
      <p:sp>
        <p:nvSpPr>
          <p:cNvPr id="4" name="Slide Number Placeholder 3"/>
          <p:cNvSpPr>
            <a:spLocks noGrp="1"/>
          </p:cNvSpPr>
          <p:nvPr>
            <p:ph type="sldNum" sz="quarter" idx="5"/>
          </p:nvPr>
        </p:nvSpPr>
        <p:spPr/>
        <p:txBody>
          <a:bodyPr/>
          <a:lstStyle/>
          <a:p>
            <a:fld id="{7C10F872-9A29-4271-B039-71C0A27822A1}" type="slidenum">
              <a:rPr lang="it-IT" altLang="it-IT" smtClean="0"/>
              <a:pPr/>
              <a:t>10</a:t>
            </a:fld>
            <a:endParaRPr lang="it-IT" altLang="it-IT"/>
          </a:p>
        </p:txBody>
      </p:sp>
    </p:spTree>
    <p:extLst>
      <p:ext uri="{BB962C8B-B14F-4D97-AF65-F5344CB8AC3E}">
        <p14:creationId xmlns:p14="http://schemas.microsoft.com/office/powerpoint/2010/main" val="3500401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 more use cases supported by a data model / ontology, the higher the level of data integration will be</a:t>
            </a:r>
          </a:p>
        </p:txBody>
      </p:sp>
      <p:sp>
        <p:nvSpPr>
          <p:cNvPr id="4" name="Slide Number Placeholder 3"/>
          <p:cNvSpPr>
            <a:spLocks noGrp="1"/>
          </p:cNvSpPr>
          <p:nvPr>
            <p:ph type="sldNum" sz="quarter" idx="5"/>
          </p:nvPr>
        </p:nvSpPr>
        <p:spPr/>
        <p:txBody>
          <a:bodyPr/>
          <a:lstStyle/>
          <a:p>
            <a:fld id="{7C10F872-9A29-4271-B039-71C0A27822A1}" type="slidenum">
              <a:rPr lang="it-IT" altLang="it-IT" smtClean="0"/>
              <a:pPr/>
              <a:t>11</a:t>
            </a:fld>
            <a:endParaRPr lang="it-IT" altLang="it-IT"/>
          </a:p>
        </p:txBody>
      </p:sp>
    </p:spTree>
    <p:extLst>
      <p:ext uri="{BB962C8B-B14F-4D97-AF65-F5344CB8AC3E}">
        <p14:creationId xmlns:p14="http://schemas.microsoft.com/office/powerpoint/2010/main" val="361675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2.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30.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581400" y="365125"/>
            <a:ext cx="7772400" cy="975643"/>
          </a:xfrm>
        </p:spPr>
        <p:txBody>
          <a:bodyPr>
            <a:normAutofit/>
          </a:bodyPr>
          <a:lstStyle>
            <a:lvl1pPr>
              <a:defRPr sz="3600"/>
            </a:lvl1pPr>
          </a:lstStyle>
          <a:p>
            <a:r>
              <a:rPr lang="it-IT" dirty="0"/>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defRPr/>
            </a:pPr>
            <a:r>
              <a:rPr lang="it-IT"/>
              <a:t>2-3 October 2025</a:t>
            </a:r>
          </a:p>
        </p:txBody>
      </p:sp>
      <p:sp>
        <p:nvSpPr>
          <p:cNvPr id="5" name="Footer Placeholder 4"/>
          <p:cNvSpPr>
            <a:spLocks noGrp="1"/>
          </p:cNvSpPr>
          <p:nvPr>
            <p:ph type="ftr" sz="quarter" idx="11"/>
          </p:nvPr>
        </p:nvSpPr>
        <p:spPr/>
        <p:txBody>
          <a:bodyPr/>
          <a:lstStyle/>
          <a:p>
            <a:pPr>
              <a:defRPr/>
            </a:pPr>
            <a:r>
              <a:rPr lang="en-US"/>
              <a:t>International Workshop ICT for RAILWAYS - Edition 8 - Madrid - ES</a:t>
            </a:r>
            <a:endParaRPr lang="it-IT" sz="1400" dirty="0"/>
          </a:p>
        </p:txBody>
      </p:sp>
      <p:sp>
        <p:nvSpPr>
          <p:cNvPr id="6" name="Slide Number Placeholder 5"/>
          <p:cNvSpPr>
            <a:spLocks noGrp="1"/>
          </p:cNvSpPr>
          <p:nvPr>
            <p:ph type="sldNum" sz="quarter" idx="12"/>
          </p:nvPr>
        </p:nvSpPr>
        <p:spPr/>
        <p:txBody>
          <a:bodyPr/>
          <a:lstStyle/>
          <a:p>
            <a:fld id="{6630A45A-B4FF-4AE2-B3C3-10224B1E3F27}" type="slidenum">
              <a:rPr lang="it-IT" altLang="it-IT" smtClean="0"/>
              <a:pPr/>
              <a:t>‹#›</a:t>
            </a:fld>
            <a:endParaRPr lang="it-IT" altLang="it-IT"/>
          </a:p>
        </p:txBody>
      </p:sp>
    </p:spTree>
    <p:extLst>
      <p:ext uri="{BB962C8B-B14F-4D97-AF65-F5344CB8AC3E}">
        <p14:creationId xmlns:p14="http://schemas.microsoft.com/office/powerpoint/2010/main" val="2386153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_lys blå">
    <p:bg>
      <p:bgPr>
        <a:solidFill>
          <a:schemeClr val="bg2"/>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B72502C-3A61-E7F9-7E38-7BA4CB697808}"/>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3" name="Date Placeholder 3">
            <a:extLst>
              <a:ext uri="{FF2B5EF4-FFF2-40B4-BE49-F238E27FC236}">
                <a16:creationId xmlns:a16="http://schemas.microsoft.com/office/drawing/2014/main" id="{D4095735-DBC6-3C6E-4AD1-760FBC8DA511}"/>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12" name="Graphic 42">
            <a:extLst>
              <a:ext uri="{FF2B5EF4-FFF2-40B4-BE49-F238E27FC236}">
                <a16:creationId xmlns:a16="http://schemas.microsoft.com/office/drawing/2014/main" id="{2D870809-710B-5E1B-5B3B-A1E5C34D0FDC}"/>
              </a:ext>
              <a:ext uri="{C183D7F6-B498-43B3-948B-1728B52AA6E4}">
                <adec:decorative xmlns:adec="http://schemas.microsoft.com/office/drawing/2017/decorative" val="1"/>
              </a:ext>
            </a:extLst>
          </p:cNvPr>
          <p:cNvSpPr/>
          <p:nvPr userDrawn="1"/>
        </p:nvSpPr>
        <p:spPr>
          <a:xfrm rot="10800000">
            <a:off x="4925003" y="4563500"/>
            <a:ext cx="7266997" cy="2298733"/>
          </a:xfrm>
          <a:custGeom>
            <a:avLst/>
            <a:gdLst>
              <a:gd name="connsiteX0" fmla="*/ 0 w 3728562"/>
              <a:gd name="connsiteY0" fmla="*/ 0 h 1720875"/>
              <a:gd name="connsiteX1" fmla="*/ 2868125 w 3728562"/>
              <a:gd name="connsiteY1" fmla="*/ 0 h 1720875"/>
              <a:gd name="connsiteX2" fmla="*/ 3728562 w 3728562"/>
              <a:gd name="connsiteY2" fmla="*/ 860438 h 1720875"/>
              <a:gd name="connsiteX3" fmla="*/ 2868125 w 3728562"/>
              <a:gd name="connsiteY3" fmla="*/ 1720875 h 1720875"/>
              <a:gd name="connsiteX4" fmla="*/ 0 w 3728562"/>
              <a:gd name="connsiteY4" fmla="*/ 1720875 h 1720875"/>
              <a:gd name="connsiteX5" fmla="*/ 0 w 3728562"/>
              <a:gd name="connsiteY5" fmla="*/ 0 h 1720875"/>
              <a:gd name="connsiteX0" fmla="*/ 34925 w 3728562"/>
              <a:gd name="connsiteY0" fmla="*/ 0 h 1720875"/>
              <a:gd name="connsiteX1" fmla="*/ 2868125 w 3728562"/>
              <a:gd name="connsiteY1" fmla="*/ 0 h 1720875"/>
              <a:gd name="connsiteX2" fmla="*/ 3728562 w 3728562"/>
              <a:gd name="connsiteY2" fmla="*/ 860438 h 1720875"/>
              <a:gd name="connsiteX3" fmla="*/ 2868125 w 3728562"/>
              <a:gd name="connsiteY3" fmla="*/ 1720875 h 1720875"/>
              <a:gd name="connsiteX4" fmla="*/ 0 w 3728562"/>
              <a:gd name="connsiteY4" fmla="*/ 1720875 h 1720875"/>
              <a:gd name="connsiteX5" fmla="*/ 34925 w 3728562"/>
              <a:gd name="connsiteY5" fmla="*/ 0 h 1720875"/>
              <a:gd name="connsiteX0" fmla="*/ 6350 w 3699987"/>
              <a:gd name="connsiteY0" fmla="*/ 0 h 1720875"/>
              <a:gd name="connsiteX1" fmla="*/ 2839550 w 3699987"/>
              <a:gd name="connsiteY1" fmla="*/ 0 h 1720875"/>
              <a:gd name="connsiteX2" fmla="*/ 3699987 w 3699987"/>
              <a:gd name="connsiteY2" fmla="*/ 860438 h 1720875"/>
              <a:gd name="connsiteX3" fmla="*/ 2839550 w 3699987"/>
              <a:gd name="connsiteY3" fmla="*/ 1720875 h 1720875"/>
              <a:gd name="connsiteX4" fmla="*/ 0 w 3699987"/>
              <a:gd name="connsiteY4" fmla="*/ 1720875 h 1720875"/>
              <a:gd name="connsiteX5" fmla="*/ 6350 w 3699987"/>
              <a:gd name="connsiteY5" fmla="*/ 0 h 1720875"/>
              <a:gd name="connsiteX0" fmla="*/ 137 w 3693774"/>
              <a:gd name="connsiteY0" fmla="*/ 0 h 1727225"/>
              <a:gd name="connsiteX1" fmla="*/ 2833337 w 3693774"/>
              <a:gd name="connsiteY1" fmla="*/ 0 h 1727225"/>
              <a:gd name="connsiteX2" fmla="*/ 3693774 w 3693774"/>
              <a:gd name="connsiteY2" fmla="*/ 860438 h 1727225"/>
              <a:gd name="connsiteX3" fmla="*/ 2833337 w 3693774"/>
              <a:gd name="connsiteY3" fmla="*/ 1720875 h 1727225"/>
              <a:gd name="connsiteX4" fmla="*/ 19187 w 3693774"/>
              <a:gd name="connsiteY4" fmla="*/ 1727225 h 1727225"/>
              <a:gd name="connsiteX5" fmla="*/ 137 w 3693774"/>
              <a:gd name="connsiteY5" fmla="*/ 0 h 1727225"/>
              <a:gd name="connsiteX0" fmla="*/ 3175 w 3696812"/>
              <a:gd name="connsiteY0" fmla="*/ 0 h 1724050"/>
              <a:gd name="connsiteX1" fmla="*/ 2836375 w 3696812"/>
              <a:gd name="connsiteY1" fmla="*/ 0 h 1724050"/>
              <a:gd name="connsiteX2" fmla="*/ 3696812 w 3696812"/>
              <a:gd name="connsiteY2" fmla="*/ 860438 h 1724050"/>
              <a:gd name="connsiteX3" fmla="*/ 2836375 w 3696812"/>
              <a:gd name="connsiteY3" fmla="*/ 1720875 h 1724050"/>
              <a:gd name="connsiteX4" fmla="*/ 0 w 3696812"/>
              <a:gd name="connsiteY4" fmla="*/ 1724050 h 1724050"/>
              <a:gd name="connsiteX5" fmla="*/ 3175 w 3696812"/>
              <a:gd name="connsiteY5" fmla="*/ 0 h 17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6812" h="1724050">
                <a:moveTo>
                  <a:pt x="3175" y="0"/>
                </a:moveTo>
                <a:lnTo>
                  <a:pt x="2836375" y="0"/>
                </a:lnTo>
                <a:cubicBezTo>
                  <a:pt x="3311575" y="0"/>
                  <a:pt x="3696812" y="385237"/>
                  <a:pt x="3696812" y="860438"/>
                </a:cubicBezTo>
                <a:cubicBezTo>
                  <a:pt x="3696812" y="1335638"/>
                  <a:pt x="3311575" y="1720875"/>
                  <a:pt x="2836375" y="1720875"/>
                </a:cubicBezTo>
                <a:lnTo>
                  <a:pt x="0" y="1724050"/>
                </a:lnTo>
                <a:cubicBezTo>
                  <a:pt x="2117" y="1150425"/>
                  <a:pt x="1058" y="573625"/>
                  <a:pt x="3175" y="0"/>
                </a:cubicBezTo>
                <a:close/>
              </a:path>
            </a:pathLst>
          </a:custGeom>
          <a:gradFill>
            <a:gsLst>
              <a:gs pos="0">
                <a:schemeClr val="bg2"/>
              </a:gs>
              <a:gs pos="99000">
                <a:schemeClr val="accent4"/>
              </a:gs>
            </a:gsLst>
            <a:lin ang="10800000" scaled="0"/>
          </a:gradFill>
          <a:ln w="4775" cap="flat">
            <a:noFill/>
            <a:prstDash val="solid"/>
            <a:miter/>
          </a:ln>
        </p:spPr>
        <p:txBody>
          <a:bodyPr rtlCol="0" anchor="ctr"/>
          <a:lstStyle/>
          <a:p>
            <a:endParaRPr lang="en-NO" sz="2400" b="0" i="0" dirty="0">
              <a:latin typeface="Arial" panose="020B0604020202020204" pitchFamily="34" charset="0"/>
            </a:endParaRPr>
          </a:p>
        </p:txBody>
      </p:sp>
      <p:sp>
        <p:nvSpPr>
          <p:cNvPr id="4" name="Graphic 38">
            <a:extLst>
              <a:ext uri="{FF2B5EF4-FFF2-40B4-BE49-F238E27FC236}">
                <a16:creationId xmlns:a16="http://schemas.microsoft.com/office/drawing/2014/main" id="{85E2A530-5C9B-55D9-72DD-90E8B9A0B7EF}"/>
              </a:ext>
              <a:ext uri="{C183D7F6-B498-43B3-948B-1728B52AA6E4}">
                <adec:decorative xmlns:adec="http://schemas.microsoft.com/office/drawing/2017/decorative" val="1"/>
              </a:ext>
            </a:extLst>
          </p:cNvPr>
          <p:cNvSpPr/>
          <p:nvPr userDrawn="1"/>
        </p:nvSpPr>
        <p:spPr>
          <a:xfrm>
            <a:off x="4926104" y="1"/>
            <a:ext cx="7268699" cy="6858556"/>
          </a:xfrm>
          <a:custGeom>
            <a:avLst/>
            <a:gdLst>
              <a:gd name="connsiteX0" fmla="*/ 3931850 w 5451524"/>
              <a:gd name="connsiteY0" fmla="*/ 0 h 5143917"/>
              <a:gd name="connsiteX1" fmla="*/ 252000 w 5451524"/>
              <a:gd name="connsiteY1" fmla="*/ 3676433 h 5143917"/>
              <a:gd name="connsiteX2" fmla="*/ 252000 w 5451524"/>
              <a:gd name="connsiteY2" fmla="*/ 4892152 h 5143917"/>
              <a:gd name="connsiteX3" fmla="*/ 1468849 w 5451524"/>
              <a:gd name="connsiteY3" fmla="*/ 4892152 h 5143917"/>
              <a:gd name="connsiteX4" fmla="*/ 5451524 w 5451524"/>
              <a:gd name="connsiteY4" fmla="*/ 913126 h 5143917"/>
              <a:gd name="connsiteX5" fmla="*/ 5451524 w 5451524"/>
              <a:gd name="connsiteY5" fmla="*/ 0 h 5143917"/>
              <a:gd name="connsiteX6" fmla="*/ 3931850 w 5451524"/>
              <a:gd name="connsiteY6" fmla="*/ 0 h 514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1524" h="5143917">
                <a:moveTo>
                  <a:pt x="3931850" y="0"/>
                </a:moveTo>
                <a:lnTo>
                  <a:pt x="252000" y="3676433"/>
                </a:lnTo>
                <a:cubicBezTo>
                  <a:pt x="-84000" y="4012121"/>
                  <a:pt x="-84000" y="4556415"/>
                  <a:pt x="252000" y="4892152"/>
                </a:cubicBezTo>
                <a:cubicBezTo>
                  <a:pt x="588049" y="5227840"/>
                  <a:pt x="1132801" y="5227840"/>
                  <a:pt x="1468849" y="4892152"/>
                </a:cubicBezTo>
                <a:lnTo>
                  <a:pt x="5451524" y="913126"/>
                </a:lnTo>
                <a:lnTo>
                  <a:pt x="5451524" y="0"/>
                </a:lnTo>
                <a:lnTo>
                  <a:pt x="3931850" y="0"/>
                </a:lnTo>
                <a:close/>
              </a:path>
            </a:pathLst>
          </a:custGeom>
          <a:gradFill flip="none" rotWithShape="1">
            <a:gsLst>
              <a:gs pos="0">
                <a:schemeClr val="accent4"/>
              </a:gs>
              <a:gs pos="80000">
                <a:schemeClr val="bg2"/>
              </a:gs>
            </a:gsLst>
            <a:lin ang="18900000" scaled="1"/>
            <a:tileRect/>
          </a:gradFill>
          <a:ln w="4779" cap="flat">
            <a:noFill/>
            <a:prstDash val="solid"/>
            <a:miter/>
          </a:ln>
        </p:spPr>
        <p:txBody>
          <a:bodyPr rtlCol="0" anchor="ctr"/>
          <a:lstStyle/>
          <a:p>
            <a:endParaRPr lang="en-NO" sz="2400" b="0" i="0" dirty="0">
              <a:latin typeface="Arial" panose="020B0604020202020204" pitchFamily="34" charset="0"/>
            </a:endParaRPr>
          </a:p>
        </p:txBody>
      </p:sp>
      <p:pic>
        <p:nvPicPr>
          <p:cNvPr id="5" name="Graphic 4">
            <a:extLst>
              <a:ext uri="{FF2B5EF4-FFF2-40B4-BE49-F238E27FC236}">
                <a16:creationId xmlns:a16="http://schemas.microsoft.com/office/drawing/2014/main" id="{3907663E-BC6C-C487-D225-A19EC022A8B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25364" y="4563501"/>
            <a:ext cx="2294499" cy="2294499"/>
          </a:xfrm>
          <a:prstGeom prst="rect">
            <a:avLst/>
          </a:prstGeom>
        </p:spPr>
      </p:pic>
      <p:sp>
        <p:nvSpPr>
          <p:cNvPr id="11" name="Graphic 42">
            <a:extLst>
              <a:ext uri="{FF2B5EF4-FFF2-40B4-BE49-F238E27FC236}">
                <a16:creationId xmlns:a16="http://schemas.microsoft.com/office/drawing/2014/main" id="{C0F6F377-B39F-70F7-06FE-9F4D2E9F57CF}"/>
              </a:ext>
              <a:ext uri="{C183D7F6-B498-43B3-948B-1728B52AA6E4}">
                <adec:decorative xmlns:adec="http://schemas.microsoft.com/office/drawing/2017/decorative" val="1"/>
              </a:ext>
            </a:extLst>
          </p:cNvPr>
          <p:cNvSpPr/>
          <p:nvPr userDrawn="1"/>
        </p:nvSpPr>
        <p:spPr>
          <a:xfrm>
            <a:off x="-4080" y="4563500"/>
            <a:ext cx="4929083" cy="2298733"/>
          </a:xfrm>
          <a:custGeom>
            <a:avLst/>
            <a:gdLst>
              <a:gd name="connsiteX0" fmla="*/ 0 w 3728562"/>
              <a:gd name="connsiteY0" fmla="*/ 0 h 1720875"/>
              <a:gd name="connsiteX1" fmla="*/ 2868125 w 3728562"/>
              <a:gd name="connsiteY1" fmla="*/ 0 h 1720875"/>
              <a:gd name="connsiteX2" fmla="*/ 3728562 w 3728562"/>
              <a:gd name="connsiteY2" fmla="*/ 860438 h 1720875"/>
              <a:gd name="connsiteX3" fmla="*/ 2868125 w 3728562"/>
              <a:gd name="connsiteY3" fmla="*/ 1720875 h 1720875"/>
              <a:gd name="connsiteX4" fmla="*/ 0 w 3728562"/>
              <a:gd name="connsiteY4" fmla="*/ 1720875 h 1720875"/>
              <a:gd name="connsiteX5" fmla="*/ 0 w 3728562"/>
              <a:gd name="connsiteY5" fmla="*/ 0 h 1720875"/>
              <a:gd name="connsiteX0" fmla="*/ 34925 w 3728562"/>
              <a:gd name="connsiteY0" fmla="*/ 0 h 1720875"/>
              <a:gd name="connsiteX1" fmla="*/ 2868125 w 3728562"/>
              <a:gd name="connsiteY1" fmla="*/ 0 h 1720875"/>
              <a:gd name="connsiteX2" fmla="*/ 3728562 w 3728562"/>
              <a:gd name="connsiteY2" fmla="*/ 860438 h 1720875"/>
              <a:gd name="connsiteX3" fmla="*/ 2868125 w 3728562"/>
              <a:gd name="connsiteY3" fmla="*/ 1720875 h 1720875"/>
              <a:gd name="connsiteX4" fmla="*/ 0 w 3728562"/>
              <a:gd name="connsiteY4" fmla="*/ 1720875 h 1720875"/>
              <a:gd name="connsiteX5" fmla="*/ 34925 w 3728562"/>
              <a:gd name="connsiteY5" fmla="*/ 0 h 1720875"/>
              <a:gd name="connsiteX0" fmla="*/ 6350 w 3699987"/>
              <a:gd name="connsiteY0" fmla="*/ 0 h 1720875"/>
              <a:gd name="connsiteX1" fmla="*/ 2839550 w 3699987"/>
              <a:gd name="connsiteY1" fmla="*/ 0 h 1720875"/>
              <a:gd name="connsiteX2" fmla="*/ 3699987 w 3699987"/>
              <a:gd name="connsiteY2" fmla="*/ 860438 h 1720875"/>
              <a:gd name="connsiteX3" fmla="*/ 2839550 w 3699987"/>
              <a:gd name="connsiteY3" fmla="*/ 1720875 h 1720875"/>
              <a:gd name="connsiteX4" fmla="*/ 0 w 3699987"/>
              <a:gd name="connsiteY4" fmla="*/ 1720875 h 1720875"/>
              <a:gd name="connsiteX5" fmla="*/ 6350 w 3699987"/>
              <a:gd name="connsiteY5" fmla="*/ 0 h 1720875"/>
              <a:gd name="connsiteX0" fmla="*/ 137 w 3693774"/>
              <a:gd name="connsiteY0" fmla="*/ 0 h 1727225"/>
              <a:gd name="connsiteX1" fmla="*/ 2833337 w 3693774"/>
              <a:gd name="connsiteY1" fmla="*/ 0 h 1727225"/>
              <a:gd name="connsiteX2" fmla="*/ 3693774 w 3693774"/>
              <a:gd name="connsiteY2" fmla="*/ 860438 h 1727225"/>
              <a:gd name="connsiteX3" fmla="*/ 2833337 w 3693774"/>
              <a:gd name="connsiteY3" fmla="*/ 1720875 h 1727225"/>
              <a:gd name="connsiteX4" fmla="*/ 19187 w 3693774"/>
              <a:gd name="connsiteY4" fmla="*/ 1727225 h 1727225"/>
              <a:gd name="connsiteX5" fmla="*/ 137 w 3693774"/>
              <a:gd name="connsiteY5" fmla="*/ 0 h 1727225"/>
              <a:gd name="connsiteX0" fmla="*/ 3175 w 3696812"/>
              <a:gd name="connsiteY0" fmla="*/ 0 h 1724050"/>
              <a:gd name="connsiteX1" fmla="*/ 2836375 w 3696812"/>
              <a:gd name="connsiteY1" fmla="*/ 0 h 1724050"/>
              <a:gd name="connsiteX2" fmla="*/ 3696812 w 3696812"/>
              <a:gd name="connsiteY2" fmla="*/ 860438 h 1724050"/>
              <a:gd name="connsiteX3" fmla="*/ 2836375 w 3696812"/>
              <a:gd name="connsiteY3" fmla="*/ 1720875 h 1724050"/>
              <a:gd name="connsiteX4" fmla="*/ 0 w 3696812"/>
              <a:gd name="connsiteY4" fmla="*/ 1724050 h 1724050"/>
              <a:gd name="connsiteX5" fmla="*/ 3175 w 3696812"/>
              <a:gd name="connsiteY5" fmla="*/ 0 h 17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6812" h="1724050">
                <a:moveTo>
                  <a:pt x="3175" y="0"/>
                </a:moveTo>
                <a:lnTo>
                  <a:pt x="2836375" y="0"/>
                </a:lnTo>
                <a:cubicBezTo>
                  <a:pt x="3311575" y="0"/>
                  <a:pt x="3696812" y="385237"/>
                  <a:pt x="3696812" y="860438"/>
                </a:cubicBezTo>
                <a:cubicBezTo>
                  <a:pt x="3696812" y="1335638"/>
                  <a:pt x="3311575" y="1720875"/>
                  <a:pt x="2836375" y="1720875"/>
                </a:cubicBezTo>
                <a:lnTo>
                  <a:pt x="0" y="1724050"/>
                </a:lnTo>
                <a:cubicBezTo>
                  <a:pt x="2117" y="1150425"/>
                  <a:pt x="1058" y="573625"/>
                  <a:pt x="3175" y="0"/>
                </a:cubicBezTo>
                <a:close/>
              </a:path>
            </a:pathLst>
          </a:custGeom>
          <a:gradFill>
            <a:gsLst>
              <a:gs pos="0">
                <a:schemeClr val="bg2"/>
              </a:gs>
              <a:gs pos="99000">
                <a:schemeClr val="accent4"/>
              </a:gs>
            </a:gsLst>
            <a:lin ang="0" scaled="1"/>
          </a:gradFill>
          <a:ln w="4775" cap="flat">
            <a:noFill/>
            <a:prstDash val="solid"/>
            <a:miter/>
          </a:ln>
        </p:spPr>
        <p:txBody>
          <a:bodyPr rtlCol="0" anchor="ctr"/>
          <a:lstStyle/>
          <a:p>
            <a:endParaRPr lang="en-NO" sz="2400" b="0" i="0" dirty="0">
              <a:latin typeface="+mn-lt"/>
            </a:endParaRPr>
          </a:p>
        </p:txBody>
      </p:sp>
      <p:sp>
        <p:nvSpPr>
          <p:cNvPr id="17" name="Title 1">
            <a:extLst>
              <a:ext uri="{FF2B5EF4-FFF2-40B4-BE49-F238E27FC236}">
                <a16:creationId xmlns:a16="http://schemas.microsoft.com/office/drawing/2014/main" id="{DE5BC0BB-8AEB-1CB8-7167-C28B8525D3CD}"/>
              </a:ext>
            </a:extLst>
          </p:cNvPr>
          <p:cNvSpPr>
            <a:spLocks noGrp="1"/>
          </p:cNvSpPr>
          <p:nvPr>
            <p:ph type="ctrTitle"/>
          </p:nvPr>
        </p:nvSpPr>
        <p:spPr>
          <a:xfrm>
            <a:off x="755891" y="1627507"/>
            <a:ext cx="7767461" cy="1056000"/>
          </a:xfrm>
        </p:spPr>
        <p:txBody>
          <a:bodyPr bIns="0" anchor="b">
            <a:noAutofit/>
          </a:bodyPr>
          <a:lstStyle>
            <a:lvl1pPr marL="0" indent="0" algn="l" fontAlgn="ctr">
              <a:buSzPct val="115000"/>
              <a:buFontTx/>
              <a:buBlip>
                <a:blip r:embed="rId4">
                  <a:extLst>
                    <a:ext uri="{96DAC541-7B7A-43D3-8B79-37D633B846F1}">
                      <asvg:svgBlip xmlns:asvg="http://schemas.microsoft.com/office/drawing/2016/SVG/main" r:embed="rId5"/>
                    </a:ext>
                  </a:extLst>
                </a:blip>
              </a:buBlip>
              <a:tabLst>
                <a:tab pos="472006" algn="l"/>
              </a:tabLst>
              <a:defRPr sz="3733" b="1" i="0">
                <a:solidFill>
                  <a:schemeClr val="tx2"/>
                </a:solidFill>
                <a:latin typeface="+mj-lt"/>
              </a:defRPr>
            </a:lvl1pPr>
          </a:lstStyle>
          <a:p>
            <a:r>
              <a:rPr lang="nb-NO"/>
              <a:t>Klikk for å redigere tittelstil</a:t>
            </a:r>
            <a:endParaRPr lang="en-US" dirty="0"/>
          </a:p>
        </p:txBody>
      </p:sp>
      <p:sp>
        <p:nvSpPr>
          <p:cNvPr id="8" name="Subtitle 2">
            <a:extLst>
              <a:ext uri="{FF2B5EF4-FFF2-40B4-BE49-F238E27FC236}">
                <a16:creationId xmlns:a16="http://schemas.microsoft.com/office/drawing/2014/main" id="{E962A481-84C9-0A37-BC98-6B44B84781DE}"/>
              </a:ext>
            </a:extLst>
          </p:cNvPr>
          <p:cNvSpPr>
            <a:spLocks noGrp="1"/>
          </p:cNvSpPr>
          <p:nvPr>
            <p:ph type="subTitle" idx="1"/>
          </p:nvPr>
        </p:nvSpPr>
        <p:spPr>
          <a:xfrm>
            <a:off x="748668" y="2982909"/>
            <a:ext cx="5774400" cy="1017591"/>
          </a:xfrm>
        </p:spPr>
        <p:txBody>
          <a:bodyPr lIns="14400">
            <a:noAutofit/>
          </a:bodyPr>
          <a:lstStyle>
            <a:lvl1pPr marL="0" indent="0" algn="l">
              <a:spcBef>
                <a:spcPts val="800"/>
              </a:spcBef>
              <a:buNone/>
              <a:defRPr sz="1867" b="0" i="0">
                <a:solidFill>
                  <a:schemeClr val="tx1"/>
                </a:solidFill>
                <a:latin typeface="+mn-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b-NO"/>
              <a:t>Klikk for å redigere undertittelstil i malen</a:t>
            </a:r>
            <a:endParaRPr lang="en-US" dirty="0"/>
          </a:p>
        </p:txBody>
      </p:sp>
      <p:sp>
        <p:nvSpPr>
          <p:cNvPr id="9" name="Plassholder for tekst 8">
            <a:extLst>
              <a:ext uri="{FF2B5EF4-FFF2-40B4-BE49-F238E27FC236}">
                <a16:creationId xmlns:a16="http://schemas.microsoft.com/office/drawing/2014/main" id="{42816C24-9DF6-48D7-BA42-4BB1406652FB}"/>
              </a:ext>
            </a:extLst>
          </p:cNvPr>
          <p:cNvSpPr>
            <a:spLocks noGrp="1"/>
          </p:cNvSpPr>
          <p:nvPr>
            <p:ph type="body" sz="quarter" idx="10"/>
          </p:nvPr>
        </p:nvSpPr>
        <p:spPr>
          <a:xfrm>
            <a:off x="725735" y="5636998"/>
            <a:ext cx="3360000" cy="438151"/>
          </a:xfrm>
        </p:spPr>
        <p:txBody>
          <a:bodyPr lIns="36000" rIns="36000" bIns="46800" anchor="b" anchorCtr="0">
            <a:normAutofit/>
          </a:bodyPr>
          <a:lstStyle>
            <a:lvl1pPr marL="0" indent="0">
              <a:buNone/>
              <a:defRPr sz="1067" b="0" i="0">
                <a:solidFill>
                  <a:schemeClr val="tx1"/>
                </a:solidFill>
                <a:latin typeface="+mn-lt"/>
              </a:defRPr>
            </a:lvl1pPr>
            <a:lvl2pPr marL="263993" indent="0">
              <a:buNone/>
              <a:defRPr/>
            </a:lvl2pPr>
            <a:lvl3pPr marL="503987" indent="0">
              <a:buNone/>
              <a:defRPr/>
            </a:lvl3pPr>
            <a:lvl4pPr marL="1371566" indent="0">
              <a:buNone/>
              <a:defRPr/>
            </a:lvl4pPr>
            <a:lvl5pPr marL="1828754" indent="0">
              <a:buNone/>
              <a:defRPr/>
            </a:lvl5pPr>
          </a:lstStyle>
          <a:p>
            <a:pPr lvl="0"/>
            <a:r>
              <a:rPr lang="nb-NO"/>
              <a:t>Klikk for å redigere tekststiler i malen</a:t>
            </a:r>
          </a:p>
        </p:txBody>
      </p:sp>
      <p:pic>
        <p:nvPicPr>
          <p:cNvPr id="7" name="Grafikk 6">
            <a:extLst>
              <a:ext uri="{FF2B5EF4-FFF2-40B4-BE49-F238E27FC236}">
                <a16:creationId xmlns:a16="http://schemas.microsoft.com/office/drawing/2014/main" id="{B9353626-414B-4121-A7BF-55DAE1275459}"/>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1748" y="287926"/>
            <a:ext cx="2160000" cy="628188"/>
          </a:xfrm>
          <a:prstGeom prst="rect">
            <a:avLst/>
          </a:prstGeom>
        </p:spPr>
      </p:pic>
    </p:spTree>
    <p:extLst>
      <p:ext uri="{BB962C8B-B14F-4D97-AF65-F5344CB8AC3E}">
        <p14:creationId xmlns:p14="http://schemas.microsoft.com/office/powerpoint/2010/main" val="387979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Forside_hvit">
    <p:bg>
      <p:bgPr>
        <a:solidFill>
          <a:schemeClr val="bg1"/>
        </a:solidFill>
        <a:effectLst/>
      </p:bgPr>
    </p:bg>
    <p:spTree>
      <p:nvGrpSpPr>
        <p:cNvPr id="1" name=""/>
        <p:cNvGrpSpPr/>
        <p:nvPr/>
      </p:nvGrpSpPr>
      <p:grpSpPr>
        <a:xfrm>
          <a:off x="0" y="0"/>
          <a:ext cx="0" cy="0"/>
          <a:chOff x="0" y="0"/>
          <a:chExt cx="0" cy="0"/>
        </a:xfrm>
      </p:grpSpPr>
      <p:sp>
        <p:nvSpPr>
          <p:cNvPr id="23" name="Plassholder for bilde 6">
            <a:extLst>
              <a:ext uri="{FF2B5EF4-FFF2-40B4-BE49-F238E27FC236}">
                <a16:creationId xmlns:a16="http://schemas.microsoft.com/office/drawing/2014/main" id="{6E17C0B2-DE3D-2ED0-63DB-C26795338B8B}"/>
              </a:ext>
            </a:extLst>
          </p:cNvPr>
          <p:cNvSpPr>
            <a:spLocks noGrp="1"/>
          </p:cNvSpPr>
          <p:nvPr>
            <p:ph type="pic" sz="quarter" idx="16" hasCustomPrompt="1"/>
          </p:nvPr>
        </p:nvSpPr>
        <p:spPr>
          <a:xfrm>
            <a:off x="0" y="3429001"/>
            <a:ext cx="12192000" cy="3428999"/>
          </a:xfrm>
          <a:noFill/>
        </p:spPr>
        <p:txBody>
          <a:bodyPr lIns="0" tIns="540000" anchor="t" anchorCtr="0"/>
          <a:lstStyle>
            <a:lvl1pPr marL="0" indent="0" algn="ctr">
              <a:buNone/>
              <a:defRPr>
                <a:solidFill>
                  <a:schemeClr val="tx1"/>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2" name="Slide Number Placeholder 5">
            <a:extLst>
              <a:ext uri="{FF2B5EF4-FFF2-40B4-BE49-F238E27FC236}">
                <a16:creationId xmlns:a16="http://schemas.microsoft.com/office/drawing/2014/main" id="{BF8D8B26-A810-24DF-523A-276721D490AF}"/>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a:noFill/>
                <a:latin typeface="+mn-lt"/>
              </a:defRPr>
            </a:lvl1pPr>
          </a:lstStyle>
          <a:p>
            <a:fld id="{EC31CAF0-2D2C-49BF-92D2-01D14BD4F728}" type="slidenum">
              <a:rPr lang="nb-NO" smtClean="0"/>
              <a:pPr/>
              <a:t>‹#›</a:t>
            </a:fld>
            <a:endParaRPr lang="nb-NO" dirty="0"/>
          </a:p>
        </p:txBody>
      </p:sp>
      <p:sp>
        <p:nvSpPr>
          <p:cNvPr id="3" name="Date Placeholder 3">
            <a:extLst>
              <a:ext uri="{FF2B5EF4-FFF2-40B4-BE49-F238E27FC236}">
                <a16:creationId xmlns:a16="http://schemas.microsoft.com/office/drawing/2014/main" id="{B2F2FB9C-FE44-8867-EC8F-FCAC62C6984B}"/>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a:noFill/>
                <a:latin typeface="+mn-lt"/>
              </a:defRPr>
            </a:lvl1pPr>
          </a:lstStyle>
          <a:p>
            <a:fld id="{98502CAC-5822-F548-B180-D021C63354D2}" type="datetime1">
              <a:rPr lang="nb-NO" smtClean="0"/>
              <a:pPr/>
              <a:t>02.10.2025</a:t>
            </a:fld>
            <a:endParaRPr lang="nb-NO" dirty="0"/>
          </a:p>
        </p:txBody>
      </p:sp>
      <p:sp>
        <p:nvSpPr>
          <p:cNvPr id="9" name="Plassholder for tekst 8">
            <a:extLst>
              <a:ext uri="{FF2B5EF4-FFF2-40B4-BE49-F238E27FC236}">
                <a16:creationId xmlns:a16="http://schemas.microsoft.com/office/drawing/2014/main" id="{42816C24-9DF6-48D7-BA42-4BB1406652FB}"/>
              </a:ext>
            </a:extLst>
          </p:cNvPr>
          <p:cNvSpPr>
            <a:spLocks noGrp="1"/>
          </p:cNvSpPr>
          <p:nvPr>
            <p:ph type="body" sz="quarter" idx="10"/>
          </p:nvPr>
        </p:nvSpPr>
        <p:spPr>
          <a:xfrm>
            <a:off x="755891" y="3038477"/>
            <a:ext cx="3360000" cy="225487"/>
          </a:xfrm>
        </p:spPr>
        <p:txBody>
          <a:bodyPr lIns="36000" rIns="36000" bIns="0" anchor="b" anchorCtr="0">
            <a:normAutofit/>
          </a:bodyPr>
          <a:lstStyle>
            <a:lvl1pPr marL="0" indent="0">
              <a:buNone/>
              <a:defRPr sz="1067">
                <a:solidFill>
                  <a:schemeClr val="tx1"/>
                </a:solidFill>
                <a:latin typeface="+mn-lt"/>
              </a:defRPr>
            </a:lvl1pPr>
            <a:lvl2pPr marL="263993" indent="0">
              <a:buNone/>
              <a:defRPr/>
            </a:lvl2pPr>
            <a:lvl3pPr marL="503987" indent="0">
              <a:buNone/>
              <a:defRPr/>
            </a:lvl3pPr>
            <a:lvl4pPr marL="1371566" indent="0">
              <a:buNone/>
              <a:defRPr/>
            </a:lvl4pPr>
            <a:lvl5pPr marL="1828754" indent="0">
              <a:buNone/>
              <a:defRPr/>
            </a:lvl5pPr>
          </a:lstStyle>
          <a:p>
            <a:pPr lvl="0"/>
            <a:r>
              <a:rPr lang="nb-NO"/>
              <a:t>Klikk for å redigere tekststiler i malen</a:t>
            </a:r>
          </a:p>
        </p:txBody>
      </p:sp>
      <p:sp>
        <p:nvSpPr>
          <p:cNvPr id="17" name="Title 1">
            <a:extLst>
              <a:ext uri="{FF2B5EF4-FFF2-40B4-BE49-F238E27FC236}">
                <a16:creationId xmlns:a16="http://schemas.microsoft.com/office/drawing/2014/main" id="{DE5BC0BB-8AEB-1CB8-7167-C28B8525D3CD}"/>
              </a:ext>
            </a:extLst>
          </p:cNvPr>
          <p:cNvSpPr>
            <a:spLocks noGrp="1"/>
          </p:cNvSpPr>
          <p:nvPr>
            <p:ph type="ctrTitle"/>
          </p:nvPr>
        </p:nvSpPr>
        <p:spPr>
          <a:xfrm>
            <a:off x="755891" y="947512"/>
            <a:ext cx="7767461" cy="1056000"/>
          </a:xfrm>
        </p:spPr>
        <p:txBody>
          <a:bodyPr bIns="0" anchor="b">
            <a:noAutofit/>
          </a:bodyPr>
          <a:lstStyle>
            <a:lvl1pPr marL="0" indent="0" algn="l" fontAlgn="ctr">
              <a:buSzPct val="115000"/>
              <a:buFontTx/>
              <a:buBlip>
                <a:blip r:embed="rId2">
                  <a:extLst>
                    <a:ext uri="{96DAC541-7B7A-43D3-8B79-37D633B846F1}">
                      <asvg:svgBlip xmlns:asvg="http://schemas.microsoft.com/office/drawing/2016/SVG/main" r:embed="rId3"/>
                    </a:ext>
                  </a:extLst>
                </a:blip>
              </a:buBlip>
              <a:tabLst>
                <a:tab pos="472006" algn="l"/>
              </a:tabLst>
              <a:defRPr sz="3733" b="1" i="0">
                <a:solidFill>
                  <a:schemeClr val="tx2"/>
                </a:solidFill>
                <a:effectLst/>
                <a:latin typeface="+mj-lt"/>
              </a:defRPr>
            </a:lvl1pPr>
          </a:lstStyle>
          <a:p>
            <a:r>
              <a:rPr lang="nb-NO"/>
              <a:t>Klikk for å redigere tittelstil</a:t>
            </a:r>
            <a:endParaRPr lang="en-US" dirty="0"/>
          </a:p>
        </p:txBody>
      </p:sp>
      <p:sp>
        <p:nvSpPr>
          <p:cNvPr id="18" name="Subtitle 2">
            <a:extLst>
              <a:ext uri="{FF2B5EF4-FFF2-40B4-BE49-F238E27FC236}">
                <a16:creationId xmlns:a16="http://schemas.microsoft.com/office/drawing/2014/main" id="{CBFCB5A1-CB19-F2A4-C0DE-D778660F2746}"/>
              </a:ext>
            </a:extLst>
          </p:cNvPr>
          <p:cNvSpPr>
            <a:spLocks noGrp="1"/>
          </p:cNvSpPr>
          <p:nvPr>
            <p:ph type="subTitle" idx="1"/>
          </p:nvPr>
        </p:nvSpPr>
        <p:spPr>
          <a:xfrm>
            <a:off x="755891" y="2228999"/>
            <a:ext cx="5774400" cy="644440"/>
          </a:xfrm>
        </p:spPr>
        <p:txBody>
          <a:bodyPr lIns="14400">
            <a:noAutofit/>
          </a:bodyPr>
          <a:lstStyle>
            <a:lvl1pPr marL="0" indent="0" algn="l">
              <a:spcBef>
                <a:spcPts val="800"/>
              </a:spcBef>
              <a:buNone/>
              <a:defRPr sz="1867" b="0" i="0">
                <a:solidFill>
                  <a:schemeClr val="tx1"/>
                </a:solidFill>
                <a:latin typeface="+mn-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b-NO"/>
              <a:t>Klikk for å redigere undertittelstil i malen</a:t>
            </a:r>
            <a:endParaRPr lang="en-US" dirty="0"/>
          </a:p>
        </p:txBody>
      </p:sp>
      <p:sp>
        <p:nvSpPr>
          <p:cNvPr id="15" name="Momentum">
            <a:extLst>
              <a:ext uri="{FF2B5EF4-FFF2-40B4-BE49-F238E27FC236}">
                <a16:creationId xmlns:a16="http://schemas.microsoft.com/office/drawing/2014/main" id="{AF2E29FA-6435-7B7D-C606-2A2B12D26C86}"/>
              </a:ext>
              <a:ext uri="{C183D7F6-B498-43B3-948B-1728B52AA6E4}">
                <adec:decorative xmlns:adec="http://schemas.microsoft.com/office/drawing/2017/decorative" val="1"/>
              </a:ext>
            </a:extLst>
          </p:cNvPr>
          <p:cNvSpPr>
            <a:spLocks noGrp="1"/>
          </p:cNvSpPr>
          <p:nvPr>
            <p:ph type="body" sz="quarter" idx="15"/>
          </p:nvPr>
        </p:nvSpPr>
        <p:spPr>
          <a:xfrm>
            <a:off x="0" y="5144400"/>
            <a:ext cx="5880000" cy="1713600"/>
          </a:xfrm>
          <a:blipFill>
            <a:blip r:embed="rId4">
              <a:extLst>
                <a:ext uri="{96DAC541-7B7A-43D3-8B79-37D633B846F1}">
                  <asvg:svgBlip xmlns:asvg="http://schemas.microsoft.com/office/drawing/2016/SVG/main" r:embed="rId5"/>
                </a:ext>
              </a:extLst>
            </a:blip>
            <a:stretch>
              <a:fillRect/>
            </a:stretch>
          </a:blipFill>
        </p:spPr>
        <p:txBody>
          <a:bodyPr/>
          <a:lstStyle>
            <a:lvl1pPr marL="0" indent="0">
              <a:buNone/>
              <a:defRPr>
                <a:noFill/>
              </a:defRPr>
            </a:lvl1pPr>
          </a:lstStyle>
          <a:p>
            <a:pPr lvl="0"/>
            <a:r>
              <a:rPr lang="nb-NO"/>
              <a:t>Klikk for å redigere tekststiler i malen</a:t>
            </a:r>
          </a:p>
        </p:txBody>
      </p:sp>
      <p:pic>
        <p:nvPicPr>
          <p:cNvPr id="7" name="Grafikk 6">
            <a:extLst>
              <a:ext uri="{FF2B5EF4-FFF2-40B4-BE49-F238E27FC236}">
                <a16:creationId xmlns:a16="http://schemas.microsoft.com/office/drawing/2014/main" id="{B9353626-414B-4121-A7BF-55DAE1275459}"/>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1748" y="287926"/>
            <a:ext cx="2160000" cy="628188"/>
          </a:xfrm>
          <a:prstGeom prst="rect">
            <a:avLst/>
          </a:prstGeom>
        </p:spPr>
      </p:pic>
    </p:spTree>
    <p:extLst>
      <p:ext uri="{BB962C8B-B14F-4D97-AF65-F5344CB8AC3E}">
        <p14:creationId xmlns:p14="http://schemas.microsoft.com/office/powerpoint/2010/main" val="98275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Agenda_mørk blå">
    <p:bg>
      <p:bgPr>
        <a:solidFill>
          <a:schemeClr val="accent3"/>
        </a:solid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0218A40-B3FE-40F8-03B6-8779F32D1848}"/>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hasCustomPrompt="1"/>
          </p:nvPr>
        </p:nvSpPr>
        <p:spPr>
          <a:xfrm>
            <a:off x="752464" y="395477"/>
            <a:ext cx="8328000" cy="720000"/>
          </a:xfrm>
        </p:spPr>
        <p:txBody>
          <a:bodyPr>
            <a:noAutofit/>
          </a:bodyPr>
          <a:lstStyle>
            <a:lvl1pPr marL="0" indent="0">
              <a:buFontTx/>
              <a:buBlip>
                <a:blip r:embed="rId2">
                  <a:extLst>
                    <a:ext uri="{96DAC541-7B7A-43D3-8B79-37D633B846F1}">
                      <asvg:svgBlip xmlns:asvg="http://schemas.microsoft.com/office/drawing/2016/SVG/main" r:embed="rId3"/>
                    </a:ext>
                  </a:extLst>
                </a:blip>
              </a:buBlip>
              <a:defRPr b="1" i="0">
                <a:solidFill>
                  <a:schemeClr val="bg1"/>
                </a:solidFill>
                <a:latin typeface="+mj-lt"/>
              </a:defRPr>
            </a:lvl1pPr>
          </a:lstStyle>
          <a:p>
            <a:r>
              <a:rPr lang="nb-NO" dirty="0"/>
              <a:t>Agenda / innhold / oppsummering</a:t>
            </a:r>
            <a:endParaRPr lang="en-US" dirty="0"/>
          </a:p>
        </p:txBody>
      </p:sp>
      <p:sp>
        <p:nvSpPr>
          <p:cNvPr id="3" name="Content Placeholder 2"/>
          <p:cNvSpPr>
            <a:spLocks noGrp="1"/>
          </p:cNvSpPr>
          <p:nvPr>
            <p:ph idx="1"/>
          </p:nvPr>
        </p:nvSpPr>
        <p:spPr>
          <a:xfrm>
            <a:off x="755004" y="1274721"/>
            <a:ext cx="10597976" cy="3868779"/>
          </a:xfrm>
        </p:spPr>
        <p:txBody>
          <a:bodyPr numCol="2" spcCol="360000"/>
          <a:lstStyle>
            <a:lvl1pPr>
              <a:buClr>
                <a:srgbClr val="E1F3FA"/>
              </a:buClr>
              <a:defRPr>
                <a:solidFill>
                  <a:schemeClr val="bg1"/>
                </a:solidFill>
                <a:latin typeface="+mn-lt"/>
              </a:defRPr>
            </a:lvl1pPr>
            <a:lvl2pPr>
              <a:defRPr>
                <a:solidFill>
                  <a:schemeClr val="bg1"/>
                </a:solidFill>
                <a:latin typeface="+mn-lt"/>
              </a:defRPr>
            </a:lvl2pPr>
            <a:lvl3pPr>
              <a:defRPr>
                <a:solidFill>
                  <a:schemeClr val="bg1"/>
                </a:solidFill>
                <a:latin typeface="+mn-lt"/>
              </a:defRPr>
            </a:lvl3pPr>
          </a:lstStyle>
          <a:p>
            <a:pPr lvl="0"/>
            <a:r>
              <a:rPr lang="nb-NO"/>
              <a:t>Klikk for å redigere tekststiler i malen</a:t>
            </a:r>
          </a:p>
          <a:p>
            <a:pPr lvl="1"/>
            <a:r>
              <a:rPr lang="nb-NO"/>
              <a:t>Andre nivå</a:t>
            </a:r>
          </a:p>
          <a:p>
            <a:pPr lvl="2"/>
            <a:r>
              <a:rPr lang="nb-NO"/>
              <a:t>Tredje nivå</a:t>
            </a:r>
          </a:p>
        </p:txBody>
      </p:sp>
      <p:sp>
        <p:nvSpPr>
          <p:cNvPr id="10" name="Freeform 9">
            <a:extLst>
              <a:ext uri="{FF2B5EF4-FFF2-40B4-BE49-F238E27FC236}">
                <a16:creationId xmlns:a16="http://schemas.microsoft.com/office/drawing/2014/main" id="{3932B9C2-7E4F-A8B5-21A4-28D4CAD08ACD}"/>
              </a:ext>
              <a:ext uri="{C183D7F6-B498-43B3-948B-1728B52AA6E4}">
                <adec:decorative xmlns:adec="http://schemas.microsoft.com/office/drawing/2017/decorative" val="1"/>
              </a:ext>
            </a:extLst>
          </p:cNvPr>
          <p:cNvSpPr/>
          <p:nvPr/>
        </p:nvSpPr>
        <p:spPr>
          <a:xfrm>
            <a:off x="8070850" y="5714999"/>
            <a:ext cx="4121149" cy="1143000"/>
          </a:xfrm>
          <a:custGeom>
            <a:avLst/>
            <a:gdLst>
              <a:gd name="connsiteX0" fmla="*/ 0 w 3090862"/>
              <a:gd name="connsiteY0" fmla="*/ 428625 h 857250"/>
              <a:gd name="connsiteX1" fmla="*/ 428625 w 3090862"/>
              <a:gd name="connsiteY1" fmla="*/ 857250 h 857250"/>
              <a:gd name="connsiteX2" fmla="*/ 3090863 w 3090862"/>
              <a:gd name="connsiteY2" fmla="*/ 857250 h 857250"/>
              <a:gd name="connsiteX3" fmla="*/ 3090863 w 3090862"/>
              <a:gd name="connsiteY3" fmla="*/ 0 h 857250"/>
              <a:gd name="connsiteX4" fmla="*/ 428625 w 3090862"/>
              <a:gd name="connsiteY4" fmla="*/ 0 h 857250"/>
              <a:gd name="connsiteX5" fmla="*/ 0 w 3090862"/>
              <a:gd name="connsiteY5" fmla="*/ 428625 h 857250"/>
              <a:gd name="connsiteX6" fmla="*/ 0 w 3090862"/>
              <a:gd name="connsiteY6" fmla="*/ 428625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0862" h="857250">
                <a:moveTo>
                  <a:pt x="0" y="428625"/>
                </a:moveTo>
                <a:cubicBezTo>
                  <a:pt x="0" y="665350"/>
                  <a:pt x="191881" y="857250"/>
                  <a:pt x="428625" y="857250"/>
                </a:cubicBezTo>
                <a:lnTo>
                  <a:pt x="3090863" y="857250"/>
                </a:lnTo>
                <a:lnTo>
                  <a:pt x="3090863" y="0"/>
                </a:lnTo>
                <a:lnTo>
                  <a:pt x="428625" y="0"/>
                </a:lnTo>
                <a:cubicBezTo>
                  <a:pt x="191881" y="0"/>
                  <a:pt x="0" y="191902"/>
                  <a:pt x="0" y="428625"/>
                </a:cubicBezTo>
                <a:lnTo>
                  <a:pt x="0" y="428625"/>
                </a:lnTo>
                <a:close/>
              </a:path>
            </a:pathLst>
          </a:custGeom>
          <a:gradFill>
            <a:gsLst>
              <a:gs pos="0">
                <a:schemeClr val="accent2"/>
              </a:gs>
              <a:gs pos="100000">
                <a:schemeClr val="accent3"/>
              </a:gs>
            </a:gsLst>
            <a:lin ang="10800000" scaled="0"/>
          </a:gradFill>
          <a:ln w="4763" cap="flat">
            <a:noFill/>
            <a:prstDash val="solid"/>
            <a:miter/>
          </a:ln>
        </p:spPr>
        <p:txBody>
          <a:bodyPr rtlCol="0" anchor="ctr"/>
          <a:lstStyle/>
          <a:p>
            <a:endParaRPr lang="en-NO" sz="2400" b="0" i="0" dirty="0">
              <a:latin typeface="+mn-lt"/>
            </a:endParaRPr>
          </a:p>
        </p:txBody>
      </p:sp>
      <p:sp>
        <p:nvSpPr>
          <p:cNvPr id="11" name="Freeform 10">
            <a:extLst>
              <a:ext uri="{FF2B5EF4-FFF2-40B4-BE49-F238E27FC236}">
                <a16:creationId xmlns:a16="http://schemas.microsoft.com/office/drawing/2014/main" id="{B5918998-C4D4-956B-C587-78E5A0E443E9}"/>
              </a:ext>
              <a:ext uri="{C183D7F6-B498-43B3-948B-1728B52AA6E4}">
                <adec:decorative xmlns:adec="http://schemas.microsoft.com/office/drawing/2017/decorative" val="1"/>
              </a:ext>
            </a:extLst>
          </p:cNvPr>
          <p:cNvSpPr/>
          <p:nvPr/>
        </p:nvSpPr>
        <p:spPr>
          <a:xfrm>
            <a:off x="1" y="5715000"/>
            <a:ext cx="8070849" cy="1143000"/>
          </a:xfrm>
          <a:custGeom>
            <a:avLst/>
            <a:gdLst>
              <a:gd name="connsiteX0" fmla="*/ 0 w 6053137"/>
              <a:gd name="connsiteY0" fmla="*/ 0 h 857250"/>
              <a:gd name="connsiteX1" fmla="*/ 5624513 w 6053137"/>
              <a:gd name="connsiteY1" fmla="*/ 0 h 857250"/>
              <a:gd name="connsiteX2" fmla="*/ 6053138 w 6053137"/>
              <a:gd name="connsiteY2" fmla="*/ 428625 h 857250"/>
              <a:gd name="connsiteX3" fmla="*/ 6053138 w 6053137"/>
              <a:gd name="connsiteY3" fmla="*/ 428625 h 857250"/>
              <a:gd name="connsiteX4" fmla="*/ 5624513 w 6053137"/>
              <a:gd name="connsiteY4" fmla="*/ 857250 h 857250"/>
              <a:gd name="connsiteX5" fmla="*/ 0 w 6053137"/>
              <a:gd name="connsiteY5" fmla="*/ 857250 h 857250"/>
              <a:gd name="connsiteX6" fmla="*/ 0 w 6053137"/>
              <a:gd name="connsiteY6"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137" h="857250">
                <a:moveTo>
                  <a:pt x="0" y="0"/>
                </a:moveTo>
                <a:lnTo>
                  <a:pt x="5624513" y="0"/>
                </a:lnTo>
                <a:cubicBezTo>
                  <a:pt x="5861257" y="1"/>
                  <a:pt x="6053138" y="191902"/>
                  <a:pt x="6053138" y="428625"/>
                </a:cubicBezTo>
                <a:lnTo>
                  <a:pt x="6053138" y="428625"/>
                </a:lnTo>
                <a:cubicBezTo>
                  <a:pt x="6053138" y="665350"/>
                  <a:pt x="5861257" y="857250"/>
                  <a:pt x="5624513" y="857250"/>
                </a:cubicBezTo>
                <a:lnTo>
                  <a:pt x="0" y="857250"/>
                </a:lnTo>
                <a:lnTo>
                  <a:pt x="0" y="0"/>
                </a:lnTo>
                <a:close/>
              </a:path>
            </a:pathLst>
          </a:custGeom>
          <a:gradFill>
            <a:gsLst>
              <a:gs pos="0">
                <a:schemeClr val="accent2"/>
              </a:gs>
              <a:gs pos="100000">
                <a:schemeClr val="accent3"/>
              </a:gs>
            </a:gsLst>
            <a:lin ang="10800000" scaled="0"/>
          </a:gradFill>
          <a:ln w="4763" cap="flat">
            <a:noFill/>
            <a:prstDash val="solid"/>
            <a:miter/>
          </a:ln>
        </p:spPr>
        <p:txBody>
          <a:bodyPr rtlCol="0" anchor="ctr"/>
          <a:lstStyle/>
          <a:p>
            <a:endParaRPr lang="en-NO" sz="2400" b="0" i="0" dirty="0">
              <a:latin typeface="+mn-lt"/>
            </a:endParaRPr>
          </a:p>
        </p:txBody>
      </p:sp>
      <p:sp>
        <p:nvSpPr>
          <p:cNvPr id="12" name="Oval 11">
            <a:extLst>
              <a:ext uri="{FF2B5EF4-FFF2-40B4-BE49-F238E27FC236}">
                <a16:creationId xmlns:a16="http://schemas.microsoft.com/office/drawing/2014/main" id="{6232CD74-395A-494C-27D3-8F990B571364}"/>
              </a:ext>
              <a:ext uri="{C183D7F6-B498-43B3-948B-1728B52AA6E4}">
                <adec:decorative xmlns:adec="http://schemas.microsoft.com/office/drawing/2017/decorative" val="1"/>
              </a:ext>
            </a:extLst>
          </p:cNvPr>
          <p:cNvSpPr/>
          <p:nvPr/>
        </p:nvSpPr>
        <p:spPr>
          <a:xfrm rot="5400000">
            <a:off x="8070849" y="5715000"/>
            <a:ext cx="1143000" cy="1143000"/>
          </a:xfrm>
          <a:prstGeom prst="ellipse">
            <a:avLst/>
          </a:prstGeom>
          <a:solidFill>
            <a:schemeClr val="accent2"/>
          </a:solidFill>
          <a:ln w="4763" cap="flat">
            <a:noFill/>
            <a:prstDash val="solid"/>
            <a:miter/>
          </a:ln>
        </p:spPr>
        <p:txBody>
          <a:bodyPr rtlCol="0" anchor="ctr"/>
          <a:lstStyle/>
          <a:p>
            <a:endParaRPr lang="en-NO" sz="2400" b="0" i="0" dirty="0">
              <a:latin typeface="+mn-lt"/>
            </a:endParaRPr>
          </a:p>
        </p:txBody>
      </p:sp>
      <p:sp>
        <p:nvSpPr>
          <p:cNvPr id="6" name="Slide Number Placeholder 5"/>
          <p:cNvSpPr>
            <a:spLocks noGrp="1"/>
          </p:cNvSpPr>
          <p:nvPr>
            <p:ph type="sldNum" sz="quarter" idx="12"/>
          </p:nvPr>
        </p:nvSpPr>
        <p:spPr/>
        <p:txBody>
          <a:bodyPr/>
          <a:lstStyle>
            <a:lvl1pPr>
              <a:defRPr>
                <a:solidFill>
                  <a:schemeClr val="bg1"/>
                </a:solidFill>
                <a:latin typeface="+mn-lt"/>
              </a:defRPr>
            </a:lvl1pPr>
          </a:lstStyle>
          <a:p>
            <a:fld id="{EC31CAF0-2D2C-49BF-92D2-01D14BD4F728}" type="slidenum">
              <a:rPr lang="nb-NO" smtClean="0"/>
              <a:pPr/>
              <a:t>‹#›</a:t>
            </a:fld>
            <a:endParaRPr lang="nb-NO" dirty="0"/>
          </a:p>
        </p:txBody>
      </p:sp>
    </p:spTree>
    <p:extLst>
      <p:ext uri="{BB962C8B-B14F-4D97-AF65-F5344CB8AC3E}">
        <p14:creationId xmlns:p14="http://schemas.microsoft.com/office/powerpoint/2010/main" val="370458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_lys blå">
    <p:bg>
      <p:bgPr>
        <a:solidFill>
          <a:schemeClr val="bg2"/>
        </a:solid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1A5895C2-0047-BCEC-718E-9364B9E66760}"/>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hasCustomPrompt="1"/>
          </p:nvPr>
        </p:nvSpPr>
        <p:spPr>
          <a:xfrm>
            <a:off x="752464" y="395477"/>
            <a:ext cx="8328000" cy="720000"/>
          </a:xfrm>
        </p:spPr>
        <p:txBody>
          <a:bodyPr>
            <a:noAutofit/>
          </a:bodyPr>
          <a:lstStyle>
            <a:lvl1pPr marL="0" indent="0">
              <a:buFontTx/>
              <a:buBlip>
                <a:blip r:embed="rId2">
                  <a:extLst>
                    <a:ext uri="{96DAC541-7B7A-43D3-8B79-37D633B846F1}">
                      <asvg:svgBlip xmlns:asvg="http://schemas.microsoft.com/office/drawing/2016/SVG/main" r:embed="rId3"/>
                    </a:ext>
                  </a:extLst>
                </a:blip>
              </a:buBlip>
              <a:defRPr/>
            </a:lvl1pPr>
          </a:lstStyle>
          <a:p>
            <a:r>
              <a:rPr lang="nb-NO" dirty="0"/>
              <a:t>Agenda / innhold / oppsummering</a:t>
            </a:r>
            <a:endParaRPr lang="en-US" dirty="0"/>
          </a:p>
        </p:txBody>
      </p:sp>
      <p:sp>
        <p:nvSpPr>
          <p:cNvPr id="3" name="Content Placeholder 2"/>
          <p:cNvSpPr>
            <a:spLocks noGrp="1"/>
          </p:cNvSpPr>
          <p:nvPr>
            <p:ph idx="1"/>
          </p:nvPr>
        </p:nvSpPr>
        <p:spPr>
          <a:xfrm>
            <a:off x="755004" y="1274721"/>
            <a:ext cx="10597976" cy="3868779"/>
          </a:xfrm>
        </p:spPr>
        <p:txBody>
          <a:bodyPr numCol="2" spcCol="360000"/>
          <a:lstStyle>
            <a:lvl1pPr>
              <a:buClr>
                <a:schemeClr val="tx2"/>
              </a:buClr>
              <a:defRPr>
                <a:latin typeface="+mn-lt"/>
              </a:defRPr>
            </a:lvl1pPr>
            <a:lvl2pPr>
              <a:defRPr>
                <a:latin typeface="+mn-lt"/>
              </a:defRPr>
            </a:lvl2pPr>
            <a:lvl3pPr>
              <a:defRPr>
                <a:latin typeface="+mn-lt"/>
              </a:defRPr>
            </a:lvl3pPr>
          </a:lstStyle>
          <a:p>
            <a:pPr lvl="0"/>
            <a:r>
              <a:rPr lang="nb-NO"/>
              <a:t>Klikk for å redigere tekststiler i malen</a:t>
            </a:r>
          </a:p>
          <a:p>
            <a:pPr lvl="1"/>
            <a:r>
              <a:rPr lang="nb-NO"/>
              <a:t>Andre nivå</a:t>
            </a:r>
          </a:p>
          <a:p>
            <a:pPr lvl="2"/>
            <a:r>
              <a:rPr lang="nb-NO"/>
              <a:t>Tredje nivå</a:t>
            </a:r>
          </a:p>
        </p:txBody>
      </p:sp>
      <p:sp>
        <p:nvSpPr>
          <p:cNvPr id="4" name="Graphic 1">
            <a:extLst>
              <a:ext uri="{FF2B5EF4-FFF2-40B4-BE49-F238E27FC236}">
                <a16:creationId xmlns:a16="http://schemas.microsoft.com/office/drawing/2014/main" id="{41356A88-E781-A837-77FD-F7D15CC7209E}"/>
              </a:ext>
              <a:ext uri="{C183D7F6-B498-43B3-948B-1728B52AA6E4}">
                <adec:decorative xmlns:adec="http://schemas.microsoft.com/office/drawing/2017/decorative" val="1"/>
              </a:ext>
            </a:extLst>
          </p:cNvPr>
          <p:cNvSpPr/>
          <p:nvPr userDrawn="1"/>
        </p:nvSpPr>
        <p:spPr>
          <a:xfrm rot="16200000">
            <a:off x="9554797" y="4237671"/>
            <a:ext cx="1155689" cy="4118719"/>
          </a:xfrm>
          <a:prstGeom prst="round2SameRect">
            <a:avLst>
              <a:gd name="adj1" fmla="val 50000"/>
              <a:gd name="adj2" fmla="val 0"/>
            </a:avLst>
          </a:prstGeom>
          <a:gradFill flip="none" rotWithShape="1">
            <a:gsLst>
              <a:gs pos="0">
                <a:schemeClr val="accent4"/>
              </a:gs>
              <a:gs pos="100000">
                <a:schemeClr val="bg2"/>
              </a:gs>
            </a:gsLst>
            <a:lin ang="16200000" scaled="0"/>
            <a:tileRect/>
          </a:gradFill>
          <a:ln w="3417" cap="flat">
            <a:noFill/>
            <a:prstDash val="solid"/>
            <a:miter/>
          </a:ln>
        </p:spPr>
        <p:txBody>
          <a:bodyPr rtlCol="0" anchor="ctr"/>
          <a:lstStyle/>
          <a:p>
            <a:endParaRPr lang="en-NO" sz="2400" b="0" i="0" dirty="0">
              <a:latin typeface="+mn-lt"/>
            </a:endParaRPr>
          </a:p>
        </p:txBody>
      </p:sp>
      <p:pic>
        <p:nvPicPr>
          <p:cNvPr id="5" name="Graphic 4">
            <a:extLst>
              <a:ext uri="{FF2B5EF4-FFF2-40B4-BE49-F238E27FC236}">
                <a16:creationId xmlns:a16="http://schemas.microsoft.com/office/drawing/2014/main" id="{5207E958-FF9C-D761-18FF-AF95078A4283}"/>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73282" y="5719189"/>
            <a:ext cx="1147249" cy="1147249"/>
          </a:xfrm>
          <a:prstGeom prst="rect">
            <a:avLst/>
          </a:prstGeom>
        </p:spPr>
      </p:pic>
      <p:sp>
        <p:nvSpPr>
          <p:cNvPr id="7" name="Graphic 1">
            <a:extLst>
              <a:ext uri="{FF2B5EF4-FFF2-40B4-BE49-F238E27FC236}">
                <a16:creationId xmlns:a16="http://schemas.microsoft.com/office/drawing/2014/main" id="{A5B25A52-24D7-A004-64D7-7F3D119E062B}"/>
              </a:ext>
              <a:ext uri="{C183D7F6-B498-43B3-948B-1728B52AA6E4}">
                <adec:decorative xmlns:adec="http://schemas.microsoft.com/office/drawing/2017/decorative" val="1"/>
              </a:ext>
            </a:extLst>
          </p:cNvPr>
          <p:cNvSpPr/>
          <p:nvPr userDrawn="1"/>
        </p:nvSpPr>
        <p:spPr>
          <a:xfrm rot="5400000">
            <a:off x="3458796" y="2260392"/>
            <a:ext cx="1155689" cy="8073281"/>
          </a:xfrm>
          <a:prstGeom prst="round2SameRect">
            <a:avLst>
              <a:gd name="adj1" fmla="val 50000"/>
              <a:gd name="adj2" fmla="val 0"/>
            </a:avLst>
          </a:prstGeom>
          <a:gradFill flip="none" rotWithShape="1">
            <a:gsLst>
              <a:gs pos="0">
                <a:schemeClr val="bg2"/>
              </a:gs>
              <a:gs pos="100000">
                <a:schemeClr val="accent4"/>
              </a:gs>
            </a:gsLst>
            <a:lin ang="16200000" scaled="1"/>
            <a:tileRect/>
          </a:gradFill>
          <a:ln w="3417" cap="flat">
            <a:noFill/>
            <a:prstDash val="solid"/>
            <a:miter/>
          </a:ln>
        </p:spPr>
        <p:txBody>
          <a:bodyPr rtlCol="0" anchor="ctr"/>
          <a:lstStyle/>
          <a:p>
            <a:endParaRPr lang="en-NO" sz="2400" b="0" i="0" dirty="0">
              <a:latin typeface="+mn-lt"/>
            </a:endParaRPr>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spTree>
    <p:extLst>
      <p:ext uri="{BB962C8B-B14F-4D97-AF65-F5344CB8AC3E}">
        <p14:creationId xmlns:p14="http://schemas.microsoft.com/office/powerpoint/2010/main" val="59641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_hvit">
    <p:bg>
      <p:bgPr>
        <a:solidFill>
          <a:schemeClr val="bg1"/>
        </a:solid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D24511E6-5C57-8F1F-D869-12AFAEEB535F}"/>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hasCustomPrompt="1"/>
          </p:nvPr>
        </p:nvSpPr>
        <p:spPr>
          <a:xfrm>
            <a:off x="752464" y="395477"/>
            <a:ext cx="8328000" cy="720000"/>
          </a:xfrm>
        </p:spPr>
        <p:txBody>
          <a:bodyPr>
            <a:noAutofit/>
          </a:bodyPr>
          <a:lstStyle>
            <a:lvl1pPr marL="0" indent="0">
              <a:buFontTx/>
              <a:buBlip>
                <a:blip r:embed="rId2">
                  <a:extLst>
                    <a:ext uri="{96DAC541-7B7A-43D3-8B79-37D633B846F1}">
                      <asvg:svgBlip xmlns:asvg="http://schemas.microsoft.com/office/drawing/2016/SVG/main" r:embed="rId3"/>
                    </a:ext>
                  </a:extLst>
                </a:blip>
              </a:buBlip>
              <a:defRPr/>
            </a:lvl1pPr>
          </a:lstStyle>
          <a:p>
            <a:r>
              <a:rPr lang="nb-NO" dirty="0"/>
              <a:t>Agenda / innhold / oppsummering</a:t>
            </a:r>
            <a:endParaRPr lang="en-US" dirty="0"/>
          </a:p>
        </p:txBody>
      </p:sp>
      <p:sp>
        <p:nvSpPr>
          <p:cNvPr id="3" name="Content Placeholder 2"/>
          <p:cNvSpPr>
            <a:spLocks noGrp="1"/>
          </p:cNvSpPr>
          <p:nvPr>
            <p:ph idx="1"/>
          </p:nvPr>
        </p:nvSpPr>
        <p:spPr>
          <a:xfrm>
            <a:off x="755004" y="1274721"/>
            <a:ext cx="10597976" cy="3868779"/>
          </a:xfrm>
        </p:spPr>
        <p:txBody>
          <a:bodyPr numCol="2" spcCol="360000"/>
          <a:lstStyle>
            <a:lvl1pPr>
              <a:buClr>
                <a:schemeClr val="tx2"/>
              </a:buClr>
              <a:defRPr/>
            </a:lvl1pPr>
          </a:lstStyle>
          <a:p>
            <a:pPr lvl="0"/>
            <a:r>
              <a:rPr lang="nb-NO"/>
              <a:t>Klikk for å redigere tekststiler i malen</a:t>
            </a:r>
          </a:p>
          <a:p>
            <a:pPr lvl="1"/>
            <a:r>
              <a:rPr lang="nb-NO"/>
              <a:t>Andre nivå</a:t>
            </a:r>
          </a:p>
          <a:p>
            <a:pPr lvl="2"/>
            <a:r>
              <a:rPr lang="nb-NO"/>
              <a:t>Tredje nivå</a:t>
            </a:r>
          </a:p>
        </p:txBody>
      </p:sp>
      <p:sp>
        <p:nvSpPr>
          <p:cNvPr id="10" name="Graphic 1">
            <a:extLst>
              <a:ext uri="{FF2B5EF4-FFF2-40B4-BE49-F238E27FC236}">
                <a16:creationId xmlns:a16="http://schemas.microsoft.com/office/drawing/2014/main" id="{02A23EFE-7344-5DD5-643C-CC1176C2AD5A}"/>
              </a:ext>
              <a:ext uri="{C183D7F6-B498-43B3-948B-1728B52AA6E4}">
                <adec:decorative xmlns:adec="http://schemas.microsoft.com/office/drawing/2017/decorative" val="1"/>
              </a:ext>
            </a:extLst>
          </p:cNvPr>
          <p:cNvSpPr/>
          <p:nvPr userDrawn="1"/>
        </p:nvSpPr>
        <p:spPr>
          <a:xfrm rot="16200000">
            <a:off x="9554797" y="4237671"/>
            <a:ext cx="1155689" cy="4118719"/>
          </a:xfrm>
          <a:prstGeom prst="round2SameRect">
            <a:avLst>
              <a:gd name="adj1" fmla="val 50000"/>
              <a:gd name="adj2" fmla="val 0"/>
            </a:avLst>
          </a:prstGeom>
          <a:gradFill flip="none" rotWithShape="1">
            <a:gsLst>
              <a:gs pos="0">
                <a:schemeClr val="accent4"/>
              </a:gs>
              <a:gs pos="100000">
                <a:schemeClr val="bg2"/>
              </a:gs>
            </a:gsLst>
            <a:lin ang="16200000" scaled="0"/>
            <a:tileRect/>
          </a:gradFill>
          <a:ln w="3417" cap="flat">
            <a:noFill/>
            <a:prstDash val="solid"/>
            <a:miter/>
          </a:ln>
        </p:spPr>
        <p:txBody>
          <a:bodyPr rtlCol="0" anchor="ctr"/>
          <a:lstStyle/>
          <a:p>
            <a:endParaRPr lang="en-NO" sz="2400" b="0" i="0" dirty="0">
              <a:latin typeface="Arial" panose="020B0604020202020204" pitchFamily="34" charset="0"/>
            </a:endParaRPr>
          </a:p>
        </p:txBody>
      </p:sp>
      <p:pic>
        <p:nvPicPr>
          <p:cNvPr id="11" name="Graphic 10">
            <a:extLst>
              <a:ext uri="{FF2B5EF4-FFF2-40B4-BE49-F238E27FC236}">
                <a16:creationId xmlns:a16="http://schemas.microsoft.com/office/drawing/2014/main" id="{35E6A327-FF0B-7BC3-011A-AD320E81D0E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73282" y="5719189"/>
            <a:ext cx="1147249" cy="1147249"/>
          </a:xfrm>
          <a:prstGeom prst="rect">
            <a:avLst/>
          </a:prstGeom>
        </p:spPr>
      </p:pic>
      <p:sp>
        <p:nvSpPr>
          <p:cNvPr id="12" name="Graphic 1">
            <a:extLst>
              <a:ext uri="{FF2B5EF4-FFF2-40B4-BE49-F238E27FC236}">
                <a16:creationId xmlns:a16="http://schemas.microsoft.com/office/drawing/2014/main" id="{92FDD577-A8E5-4129-76CC-3313A437FAE3}"/>
              </a:ext>
              <a:ext uri="{C183D7F6-B498-43B3-948B-1728B52AA6E4}">
                <adec:decorative xmlns:adec="http://schemas.microsoft.com/office/drawing/2017/decorative" val="1"/>
              </a:ext>
            </a:extLst>
          </p:cNvPr>
          <p:cNvSpPr/>
          <p:nvPr userDrawn="1"/>
        </p:nvSpPr>
        <p:spPr>
          <a:xfrm rot="5400000">
            <a:off x="3458796" y="2260392"/>
            <a:ext cx="1155689" cy="8073281"/>
          </a:xfrm>
          <a:prstGeom prst="round2SameRect">
            <a:avLst>
              <a:gd name="adj1" fmla="val 50000"/>
              <a:gd name="adj2" fmla="val 0"/>
            </a:avLst>
          </a:prstGeom>
          <a:gradFill flip="none" rotWithShape="1">
            <a:gsLst>
              <a:gs pos="0">
                <a:schemeClr val="bg2"/>
              </a:gs>
              <a:gs pos="100000">
                <a:schemeClr val="accent4"/>
              </a:gs>
            </a:gsLst>
            <a:lin ang="16200000" scaled="1"/>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spTree>
    <p:extLst>
      <p:ext uri="{BB962C8B-B14F-4D97-AF65-F5344CB8AC3E}">
        <p14:creationId xmlns:p14="http://schemas.microsoft.com/office/powerpoint/2010/main" val="111477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a:xfrm>
            <a:off x="755004" y="395477"/>
            <a:ext cx="10656000" cy="720000"/>
          </a:xfrm>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3" name="Content Placeholder 2"/>
          <p:cNvSpPr>
            <a:spLocks noGrp="1"/>
          </p:cNvSpPr>
          <p:nvPr>
            <p:ph idx="1"/>
          </p:nvPr>
        </p:nvSpPr>
        <p:spPr>
          <a:xfrm>
            <a:off x="755004" y="1274721"/>
            <a:ext cx="9182400" cy="4704000"/>
          </a:xfrm>
        </p:spPr>
        <p:txBody>
          <a:bodyPr/>
          <a:lstStyle>
            <a:lvl1pPr>
              <a:spcBef>
                <a:spcPts val="1333"/>
              </a:spcBef>
              <a:defRPr/>
            </a:lvl1pPr>
          </a:lstStyle>
          <a:p>
            <a:pPr lvl="0"/>
            <a:r>
              <a:rPr lang="nb-NO"/>
              <a:t>Klikk for å redigere tekststiler i malen</a:t>
            </a:r>
          </a:p>
          <a:p>
            <a:pPr lvl="1"/>
            <a:r>
              <a:rPr lang="nb-NO"/>
              <a:t>Andre nivå</a:t>
            </a:r>
          </a:p>
          <a:p>
            <a:pPr lvl="2"/>
            <a:r>
              <a:rPr lang="nb-NO"/>
              <a:t>Tredje nivå</a:t>
            </a:r>
          </a:p>
        </p:txBody>
      </p:sp>
      <p:sp>
        <p:nvSpPr>
          <p:cNvPr id="6" name="Slide Number Placeholder 5"/>
          <p:cNvSpPr>
            <a:spLocks noGrp="1"/>
          </p:cNvSpPr>
          <p:nvPr>
            <p:ph type="sldNum" sz="quarter" idx="12"/>
          </p:nvPr>
        </p:nvSpPr>
        <p:spPr/>
        <p:txBody>
          <a:bodyPr/>
          <a:lstStyle/>
          <a:p>
            <a:fld id="{EC31CAF0-2D2C-49BF-92D2-01D14BD4F728}" type="slidenum">
              <a:rPr lang="nb-NO" smtClean="0"/>
              <a:t>‹#›</a:t>
            </a:fld>
            <a:endParaRPr lang="nb-NO" dirty="0"/>
          </a:p>
        </p:txBody>
      </p:sp>
      <p:sp>
        <p:nvSpPr>
          <p:cNvPr id="5" name="Footer Placeholder 4"/>
          <p:cNvSpPr>
            <a:spLocks noGrp="1"/>
          </p:cNvSpPr>
          <p:nvPr>
            <p:ph type="ftr" sz="quarter" idx="11"/>
          </p:nvPr>
        </p:nvSpPr>
        <p:spPr/>
        <p:txBody>
          <a:bodyPr/>
          <a:lstStyle/>
          <a:p>
            <a:endParaRPr lang="nb-NO" dirty="0"/>
          </a:p>
        </p:txBody>
      </p:sp>
      <p:sp>
        <p:nvSpPr>
          <p:cNvPr id="4" name="Date Placeholder 3"/>
          <p:cNvSpPr>
            <a:spLocks noGrp="1"/>
          </p:cNvSpPr>
          <p:nvPr>
            <p:ph type="dt" sz="half" idx="10"/>
          </p:nvPr>
        </p:nvSpPr>
        <p:spPr/>
        <p:txBody>
          <a:bodyPr vert="horz" lIns="0" tIns="0" rIns="0" bIns="0" rtlCol="0" anchor="ctr"/>
          <a:lstStyle>
            <a:lvl1pPr>
              <a:defRPr lang="nb-NO" smtClean="0"/>
            </a:lvl1pPr>
          </a:lstStyle>
          <a:p>
            <a:fld id="{7EDAE39B-1F03-6645-908A-253D8932F1A5}" type="datetime1">
              <a:rPr lang="nb-NO" smtClean="0"/>
              <a:t>02.10.2025</a:t>
            </a:fld>
            <a:endParaRPr lang="nb-NO" dirty="0"/>
          </a:p>
        </p:txBody>
      </p:sp>
    </p:spTree>
    <p:extLst>
      <p:ext uri="{BB962C8B-B14F-4D97-AF65-F5344CB8AC3E}">
        <p14:creationId xmlns:p14="http://schemas.microsoft.com/office/powerpoint/2010/main" val="17442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tel og 2 innholdsdeler">
    <p:spTree>
      <p:nvGrpSpPr>
        <p:cNvPr id="1" name=""/>
        <p:cNvGrpSpPr/>
        <p:nvPr/>
      </p:nvGrpSpPr>
      <p:grpSpPr>
        <a:xfrm>
          <a:off x="0" y="0"/>
          <a:ext cx="0" cy="0"/>
          <a:chOff x="0" y="0"/>
          <a:chExt cx="0" cy="0"/>
        </a:xfrm>
      </p:grpSpPr>
      <p:sp>
        <p:nvSpPr>
          <p:cNvPr id="2" name="Title 1"/>
          <p:cNvSpPr>
            <a:spLocks noGrp="1"/>
          </p:cNvSpPr>
          <p:nvPr>
            <p:ph type="title"/>
          </p:nvPr>
        </p:nvSpPr>
        <p:spPr>
          <a:xfrm>
            <a:off x="755560" y="393852"/>
            <a:ext cx="10656000" cy="720000"/>
          </a:xfrm>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3" name="Content Placeholder 2"/>
          <p:cNvSpPr>
            <a:spLocks noGrp="1"/>
          </p:cNvSpPr>
          <p:nvPr>
            <p:ph sz="half" idx="1"/>
          </p:nvPr>
        </p:nvSpPr>
        <p:spPr>
          <a:xfrm>
            <a:off x="755559" y="1274040"/>
            <a:ext cx="5126400" cy="4704000"/>
          </a:xfrm>
        </p:spPr>
        <p:txBody>
          <a:bodyPr/>
          <a:lstStyle/>
          <a:p>
            <a:pPr lvl="0"/>
            <a:r>
              <a:rPr lang="nb-NO"/>
              <a:t>Klikk for å redigere tekststiler i malen</a:t>
            </a:r>
          </a:p>
          <a:p>
            <a:pPr lvl="1"/>
            <a:r>
              <a:rPr lang="nb-NO"/>
              <a:t>Andre nivå</a:t>
            </a:r>
          </a:p>
          <a:p>
            <a:pPr lvl="2"/>
            <a:r>
              <a:rPr lang="nb-NO"/>
              <a:t>Tredje nivå</a:t>
            </a:r>
          </a:p>
        </p:txBody>
      </p:sp>
      <p:sp>
        <p:nvSpPr>
          <p:cNvPr id="4" name="Content Placeholder 3"/>
          <p:cNvSpPr>
            <a:spLocks noGrp="1"/>
          </p:cNvSpPr>
          <p:nvPr>
            <p:ph sz="half" idx="2"/>
          </p:nvPr>
        </p:nvSpPr>
        <p:spPr>
          <a:xfrm>
            <a:off x="6285160" y="1276580"/>
            <a:ext cx="5126400" cy="4704000"/>
          </a:xfrm>
        </p:spPr>
        <p:txBody>
          <a:bodyPr/>
          <a:lstStyle/>
          <a:p>
            <a:pPr lvl="0"/>
            <a:r>
              <a:rPr lang="nb-NO"/>
              <a:t>Klikk for å redigere tekststiler i malen</a:t>
            </a:r>
          </a:p>
          <a:p>
            <a:pPr lvl="1"/>
            <a:r>
              <a:rPr lang="nb-NO"/>
              <a:t>Andre nivå</a:t>
            </a:r>
          </a:p>
          <a:p>
            <a:pPr lvl="2"/>
            <a:r>
              <a:rPr lang="nb-NO"/>
              <a:t>Tredje nivå</a:t>
            </a:r>
          </a:p>
        </p:txBody>
      </p:sp>
      <p:sp>
        <p:nvSpPr>
          <p:cNvPr id="7" name="Slide Number Placeholder 6"/>
          <p:cNvSpPr>
            <a:spLocks noGrp="1"/>
          </p:cNvSpPr>
          <p:nvPr>
            <p:ph type="sldNum" sz="quarter" idx="12"/>
          </p:nvPr>
        </p:nvSpPr>
        <p:spPr/>
        <p:txBody>
          <a:bodyPr/>
          <a:lstStyle/>
          <a:p>
            <a:fld id="{EC31CAF0-2D2C-49BF-92D2-01D14BD4F728}" type="slidenum">
              <a:rPr lang="nb-NO" smtClean="0"/>
              <a:t>‹#›</a:t>
            </a:fld>
            <a:endParaRPr lang="nb-NO" dirty="0"/>
          </a:p>
        </p:txBody>
      </p:sp>
      <p:sp>
        <p:nvSpPr>
          <p:cNvPr id="6" name="Footer Placeholder 5"/>
          <p:cNvSpPr>
            <a:spLocks noGrp="1"/>
          </p:cNvSpPr>
          <p:nvPr>
            <p:ph type="ftr" sz="quarter" idx="11"/>
          </p:nvPr>
        </p:nvSpPr>
        <p:spPr/>
        <p:txBody>
          <a:bodyPr/>
          <a:lstStyle/>
          <a:p>
            <a:endParaRPr lang="nb-NO" dirty="0"/>
          </a:p>
        </p:txBody>
      </p:sp>
      <p:sp>
        <p:nvSpPr>
          <p:cNvPr id="5" name="Date Placeholder 4"/>
          <p:cNvSpPr>
            <a:spLocks noGrp="1"/>
          </p:cNvSpPr>
          <p:nvPr>
            <p:ph type="dt" sz="half" idx="10"/>
          </p:nvPr>
        </p:nvSpPr>
        <p:spPr/>
        <p:txBody>
          <a:bodyPr/>
          <a:lstStyle/>
          <a:p>
            <a:fld id="{8475CD4F-85EA-1E41-B32B-C448C6A24E91}" type="datetime1">
              <a:rPr lang="nb-NO" smtClean="0"/>
              <a:t>02.10.2025</a:t>
            </a:fld>
            <a:endParaRPr lang="nb-NO" dirty="0"/>
          </a:p>
        </p:txBody>
      </p:sp>
    </p:spTree>
    <p:extLst>
      <p:ext uri="{BB962C8B-B14F-4D97-AF65-F5344CB8AC3E}">
        <p14:creationId xmlns:p14="http://schemas.microsoft.com/office/powerpoint/2010/main" val="89928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5" name="Slide Number Placeholder 4"/>
          <p:cNvSpPr>
            <a:spLocks noGrp="1"/>
          </p:cNvSpPr>
          <p:nvPr>
            <p:ph type="sldNum" sz="quarter" idx="12"/>
          </p:nvPr>
        </p:nvSpPr>
        <p:spPr/>
        <p:txBody>
          <a:bodyPr/>
          <a:lstStyle/>
          <a:p>
            <a:fld id="{EC31CAF0-2D2C-49BF-92D2-01D14BD4F728}" type="slidenum">
              <a:rPr lang="nb-NO" smtClean="0"/>
              <a:t>‹#›</a:t>
            </a:fld>
            <a:endParaRPr lang="nb-NO" dirty="0"/>
          </a:p>
        </p:txBody>
      </p:sp>
      <p:sp>
        <p:nvSpPr>
          <p:cNvPr id="4" name="Footer Placeholder 3"/>
          <p:cNvSpPr>
            <a:spLocks noGrp="1"/>
          </p:cNvSpPr>
          <p:nvPr>
            <p:ph type="ftr" sz="quarter" idx="11"/>
          </p:nvPr>
        </p:nvSpPr>
        <p:spPr/>
        <p:txBody>
          <a:bodyPr/>
          <a:lstStyle/>
          <a:p>
            <a:endParaRPr lang="nb-NO" dirty="0"/>
          </a:p>
        </p:txBody>
      </p:sp>
      <p:sp>
        <p:nvSpPr>
          <p:cNvPr id="3" name="Date Placeholder 2"/>
          <p:cNvSpPr>
            <a:spLocks noGrp="1"/>
          </p:cNvSpPr>
          <p:nvPr>
            <p:ph type="dt" sz="half" idx="10"/>
          </p:nvPr>
        </p:nvSpPr>
        <p:spPr/>
        <p:txBody>
          <a:bodyPr/>
          <a:lstStyle/>
          <a:p>
            <a:fld id="{D9876B5F-F9D7-1942-B6C1-EF4C4582CDC4}" type="datetime1">
              <a:rPr lang="nb-NO" smtClean="0"/>
              <a:t>02.10.2025</a:t>
            </a:fld>
            <a:endParaRPr lang="nb-NO" dirty="0"/>
          </a:p>
        </p:txBody>
      </p:sp>
    </p:spTree>
    <p:extLst>
      <p:ext uri="{BB962C8B-B14F-4D97-AF65-F5344CB8AC3E}">
        <p14:creationId xmlns:p14="http://schemas.microsoft.com/office/powerpoint/2010/main" val="377524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nhold og bilde neders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9656ACF-ADCF-7357-8AF3-A93C210CD2E3}"/>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5" name="Date Placeholder 3">
            <a:extLst>
              <a:ext uri="{FF2B5EF4-FFF2-40B4-BE49-F238E27FC236}">
                <a16:creationId xmlns:a16="http://schemas.microsoft.com/office/drawing/2014/main" id="{D0412433-48BA-29DD-8A71-6EF2A523A1D2}"/>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p:nvPr>
        </p:nvSpPr>
        <p:spPr>
          <a:xfrm>
            <a:off x="755004" y="395477"/>
            <a:ext cx="10656000" cy="720000"/>
          </a:xfrm>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3" name="Content Placeholder 2"/>
          <p:cNvSpPr>
            <a:spLocks noGrp="1"/>
          </p:cNvSpPr>
          <p:nvPr>
            <p:ph idx="1"/>
          </p:nvPr>
        </p:nvSpPr>
        <p:spPr>
          <a:xfrm>
            <a:off x="755004" y="1274721"/>
            <a:ext cx="9182400" cy="1968000"/>
          </a:xfrm>
        </p:spPr>
        <p:txBody>
          <a:bodyPr/>
          <a:lstStyle>
            <a:lvl1pPr>
              <a:spcBef>
                <a:spcPts val="1333"/>
              </a:spcBef>
              <a:defRPr/>
            </a:lvl1pPr>
          </a:lstStyle>
          <a:p>
            <a:pPr lvl="0"/>
            <a:r>
              <a:rPr lang="nb-NO"/>
              <a:t>Klikk for å redigere tekststiler i malen</a:t>
            </a:r>
          </a:p>
          <a:p>
            <a:pPr lvl="1"/>
            <a:r>
              <a:rPr lang="nb-NO"/>
              <a:t>Andre nivå</a:t>
            </a:r>
          </a:p>
          <a:p>
            <a:pPr lvl="2"/>
            <a:r>
              <a:rPr lang="nb-NO"/>
              <a:t>Tredje nivå</a:t>
            </a:r>
          </a:p>
        </p:txBody>
      </p:sp>
      <p:sp>
        <p:nvSpPr>
          <p:cNvPr id="8" name="Plassholder for bilde 8">
            <a:extLst>
              <a:ext uri="{FF2B5EF4-FFF2-40B4-BE49-F238E27FC236}">
                <a16:creationId xmlns:a16="http://schemas.microsoft.com/office/drawing/2014/main" id="{6FF3B636-7C4F-431A-B154-70C096BC6FCD}"/>
              </a:ext>
            </a:extLst>
          </p:cNvPr>
          <p:cNvSpPr>
            <a:spLocks noGrp="1"/>
          </p:cNvSpPr>
          <p:nvPr>
            <p:ph type="pic" sz="quarter" idx="13" hasCustomPrompt="1"/>
          </p:nvPr>
        </p:nvSpPr>
        <p:spPr>
          <a:xfrm>
            <a:off x="0" y="3429001"/>
            <a:ext cx="12192000" cy="3429001"/>
          </a:xfrm>
          <a:noFill/>
        </p:spPr>
        <p:txBody>
          <a:bodyPr anchor="ctr"/>
          <a:lstStyle>
            <a:lvl1pPr marL="0" indent="0" algn="ctr">
              <a:buNone/>
              <a:defRPr>
                <a:solidFill>
                  <a:schemeClr val="accent3"/>
                </a:solidFill>
              </a:defRPr>
            </a:lvl1pPr>
          </a:lstStyle>
          <a:p>
            <a:r>
              <a:rPr lang="nb-NO" dirty="0"/>
              <a:t>Klikk på ikonet for å sette inn et bilde</a:t>
            </a:r>
          </a:p>
        </p:txBody>
      </p:sp>
    </p:spTree>
    <p:extLst>
      <p:ext uri="{BB962C8B-B14F-4D97-AF65-F5344CB8AC3E}">
        <p14:creationId xmlns:p14="http://schemas.microsoft.com/office/powerpoint/2010/main" val="20273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 innholdsdeler og 2 bilder">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1D197182-C3C7-21F6-C7F8-A7EF1637214F}"/>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4" name="Date Placeholder 3">
            <a:extLst>
              <a:ext uri="{FF2B5EF4-FFF2-40B4-BE49-F238E27FC236}">
                <a16:creationId xmlns:a16="http://schemas.microsoft.com/office/drawing/2014/main" id="{B108643A-6872-48CC-ADCD-C2AECD475626}"/>
              </a:ext>
            </a:extLst>
          </p:cNvPr>
          <p:cNvSpPr>
            <a:spLocks noGrp="1"/>
          </p:cNvSpPr>
          <p:nvPr>
            <p:ph type="dt" sz="half" idx="15"/>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p:nvPr>
        </p:nvSpPr>
        <p:spPr>
          <a:xfrm>
            <a:off x="755560" y="393852"/>
            <a:ext cx="10656000" cy="720000"/>
          </a:xfrm>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11" name="Content Placeholder 2">
            <a:extLst>
              <a:ext uri="{FF2B5EF4-FFF2-40B4-BE49-F238E27FC236}">
                <a16:creationId xmlns:a16="http://schemas.microsoft.com/office/drawing/2014/main" id="{EB11694E-FA8B-408C-9F7B-A4164CB0AE02}"/>
              </a:ext>
            </a:extLst>
          </p:cNvPr>
          <p:cNvSpPr>
            <a:spLocks noGrp="1"/>
          </p:cNvSpPr>
          <p:nvPr>
            <p:ph sz="half" idx="1"/>
          </p:nvPr>
        </p:nvSpPr>
        <p:spPr>
          <a:xfrm>
            <a:off x="755559" y="1274040"/>
            <a:ext cx="5126400" cy="1968000"/>
          </a:xfrm>
        </p:spPr>
        <p:txBody>
          <a:bodyPr/>
          <a:lstStyle/>
          <a:p>
            <a:pPr lvl="0"/>
            <a:r>
              <a:rPr lang="nb-NO"/>
              <a:t>Klikk for å redigere tekststiler i malen</a:t>
            </a:r>
          </a:p>
          <a:p>
            <a:pPr lvl="1"/>
            <a:r>
              <a:rPr lang="nb-NO"/>
              <a:t>Andre nivå</a:t>
            </a:r>
          </a:p>
          <a:p>
            <a:pPr lvl="2"/>
            <a:r>
              <a:rPr lang="nb-NO"/>
              <a:t>Tredje nivå</a:t>
            </a:r>
          </a:p>
        </p:txBody>
      </p:sp>
      <p:sp>
        <p:nvSpPr>
          <p:cNvPr id="9" name="Plassholder for bilde 8">
            <a:extLst>
              <a:ext uri="{FF2B5EF4-FFF2-40B4-BE49-F238E27FC236}">
                <a16:creationId xmlns:a16="http://schemas.microsoft.com/office/drawing/2014/main" id="{5CD6F93D-383F-48EE-B893-42B47DA13AFE}"/>
              </a:ext>
            </a:extLst>
          </p:cNvPr>
          <p:cNvSpPr>
            <a:spLocks noGrp="1"/>
          </p:cNvSpPr>
          <p:nvPr>
            <p:ph type="pic" sz="quarter" idx="13" hasCustomPrompt="1"/>
          </p:nvPr>
        </p:nvSpPr>
        <p:spPr>
          <a:xfrm>
            <a:off x="0" y="3429001"/>
            <a:ext cx="6043200" cy="3429001"/>
          </a:xfrm>
          <a:noFill/>
        </p:spPr>
        <p:txBody>
          <a:bodyPr anchor="ctr"/>
          <a:lstStyle>
            <a:lvl1pPr marL="0" indent="0" algn="ctr">
              <a:buNone/>
              <a:defRPr>
                <a:solidFill>
                  <a:schemeClr val="accent3"/>
                </a:solidFill>
              </a:defRPr>
            </a:lvl1pPr>
          </a:lstStyle>
          <a:p>
            <a:r>
              <a:rPr lang="nb-NO" dirty="0"/>
              <a:t>Klikk på ikonet for å sette inn et bilde</a:t>
            </a:r>
          </a:p>
        </p:txBody>
      </p:sp>
      <p:sp>
        <p:nvSpPr>
          <p:cNvPr id="12" name="Content Placeholder 3">
            <a:extLst>
              <a:ext uri="{FF2B5EF4-FFF2-40B4-BE49-F238E27FC236}">
                <a16:creationId xmlns:a16="http://schemas.microsoft.com/office/drawing/2014/main" id="{E91EA62C-0C7C-4D11-B32A-AA801AC403B5}"/>
              </a:ext>
            </a:extLst>
          </p:cNvPr>
          <p:cNvSpPr>
            <a:spLocks noGrp="1"/>
          </p:cNvSpPr>
          <p:nvPr>
            <p:ph sz="half" idx="2"/>
          </p:nvPr>
        </p:nvSpPr>
        <p:spPr>
          <a:xfrm>
            <a:off x="6285160" y="1276580"/>
            <a:ext cx="5126400" cy="1968000"/>
          </a:xfrm>
        </p:spPr>
        <p:txBody>
          <a:bodyPr/>
          <a:lstStyle/>
          <a:p>
            <a:pPr lvl="0"/>
            <a:r>
              <a:rPr lang="nb-NO"/>
              <a:t>Klikk for å redigere tekststiler i malen</a:t>
            </a:r>
          </a:p>
          <a:p>
            <a:pPr lvl="1"/>
            <a:r>
              <a:rPr lang="nb-NO"/>
              <a:t>Andre nivå</a:t>
            </a:r>
          </a:p>
          <a:p>
            <a:pPr lvl="2"/>
            <a:r>
              <a:rPr lang="nb-NO"/>
              <a:t>Tredje nivå</a:t>
            </a:r>
          </a:p>
        </p:txBody>
      </p:sp>
      <p:sp>
        <p:nvSpPr>
          <p:cNvPr id="10" name="Plassholder for bilde 8">
            <a:extLst>
              <a:ext uri="{FF2B5EF4-FFF2-40B4-BE49-F238E27FC236}">
                <a16:creationId xmlns:a16="http://schemas.microsoft.com/office/drawing/2014/main" id="{51310725-B116-4315-B882-F7439A46CFC7}"/>
              </a:ext>
            </a:extLst>
          </p:cNvPr>
          <p:cNvSpPr>
            <a:spLocks noGrp="1"/>
          </p:cNvSpPr>
          <p:nvPr>
            <p:ph type="pic" sz="quarter" idx="14" hasCustomPrompt="1"/>
          </p:nvPr>
        </p:nvSpPr>
        <p:spPr>
          <a:xfrm>
            <a:off x="6148800" y="3429001"/>
            <a:ext cx="6043200" cy="3429001"/>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Tree>
    <p:extLst>
      <p:ext uri="{BB962C8B-B14F-4D97-AF65-F5344CB8AC3E}">
        <p14:creationId xmlns:p14="http://schemas.microsoft.com/office/powerpoint/2010/main" val="34610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pPr>
              <a:defRPr/>
            </a:pPr>
            <a:r>
              <a:rPr lang="it-IT"/>
              <a:t>2-3 October 2025</a:t>
            </a:r>
          </a:p>
        </p:txBody>
      </p:sp>
      <p:sp>
        <p:nvSpPr>
          <p:cNvPr id="5" name="Footer Placeholder 4"/>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6" name="Slide Number Placeholder 5"/>
          <p:cNvSpPr>
            <a:spLocks noGrp="1"/>
          </p:cNvSpPr>
          <p:nvPr>
            <p:ph type="sldNum" sz="quarter" idx="12"/>
          </p:nvPr>
        </p:nvSpPr>
        <p:spPr/>
        <p:txBody>
          <a:bodyPr/>
          <a:lstStyle/>
          <a:p>
            <a:fld id="{FE2843BD-5BB7-45F1-85FC-3475DC75FADD}" type="slidenum">
              <a:rPr lang="it-IT" altLang="it-IT" smtClean="0"/>
              <a:pPr/>
              <a:t>‹#›</a:t>
            </a:fld>
            <a:endParaRPr lang="it-IT" altLang="it-IT"/>
          </a:p>
        </p:txBody>
      </p:sp>
    </p:spTree>
    <p:extLst>
      <p:ext uri="{BB962C8B-B14F-4D97-AF65-F5344CB8AC3E}">
        <p14:creationId xmlns:p14="http://schemas.microsoft.com/office/powerpoint/2010/main" val="352508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nnhold venstre og bilde">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E3887471-6FA4-958C-9640-9A6597007B3A}"/>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p:nvPr>
        </p:nvSpPr>
        <p:spPr>
          <a:xfrm>
            <a:off x="755560" y="393852"/>
            <a:ext cx="4915200" cy="720000"/>
          </a:xfrm>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3" name="Content Placeholder 2"/>
          <p:cNvSpPr>
            <a:spLocks noGrp="1"/>
          </p:cNvSpPr>
          <p:nvPr>
            <p:ph sz="half" idx="1"/>
          </p:nvPr>
        </p:nvSpPr>
        <p:spPr>
          <a:xfrm>
            <a:off x="755559" y="1274040"/>
            <a:ext cx="4915200" cy="4704000"/>
          </a:xfrm>
        </p:spPr>
        <p:txBody>
          <a:bodyPr/>
          <a:lstStyle/>
          <a:p>
            <a:pPr lvl="0"/>
            <a:r>
              <a:rPr lang="nb-NO"/>
              <a:t>Klikk for å redigere tekststiler i malen</a:t>
            </a:r>
          </a:p>
          <a:p>
            <a:pPr lvl="1"/>
            <a:r>
              <a:rPr lang="nb-NO"/>
              <a:t>Andre nivå</a:t>
            </a:r>
          </a:p>
          <a:p>
            <a:pPr lvl="2"/>
            <a:r>
              <a:rPr lang="nb-NO"/>
              <a:t>Tredje nivå</a:t>
            </a:r>
          </a:p>
        </p:txBody>
      </p:sp>
      <p:sp>
        <p:nvSpPr>
          <p:cNvPr id="9" name="Plassholder for bilde 7">
            <a:extLst>
              <a:ext uri="{FF2B5EF4-FFF2-40B4-BE49-F238E27FC236}">
                <a16:creationId xmlns:a16="http://schemas.microsoft.com/office/drawing/2014/main" id="{6C0A59EC-AB3E-4167-BEC4-A993EE57D4FC}"/>
              </a:ext>
            </a:extLst>
          </p:cNvPr>
          <p:cNvSpPr>
            <a:spLocks noGrp="1"/>
          </p:cNvSpPr>
          <p:nvPr>
            <p:ph type="pic" sz="quarter" idx="13" hasCustomPrompt="1"/>
          </p:nvPr>
        </p:nvSpPr>
        <p:spPr>
          <a:xfrm>
            <a:off x="6096001" y="0"/>
            <a:ext cx="6096000" cy="6858000"/>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7" name="Slide Number Placeholder 6"/>
          <p:cNvSpPr>
            <a:spLocks noGrp="1"/>
          </p:cNvSpPr>
          <p:nvPr>
            <p:ph type="sldNum" sz="quarter" idx="12"/>
          </p:nvPr>
        </p:nvSpPr>
        <p:spPr/>
        <p:txBody>
          <a:bodyPr/>
          <a:lstStyle>
            <a:lvl1pPr>
              <a:defRPr>
                <a:latin typeface="+mn-lt"/>
              </a:defRPr>
            </a:lvl1pPr>
          </a:lstStyle>
          <a:p>
            <a:fld id="{EC31CAF0-2D2C-49BF-92D2-01D14BD4F728}" type="slidenum">
              <a:rPr lang="nb-NO" smtClean="0"/>
              <a:pPr/>
              <a:t>‹#›</a:t>
            </a:fld>
            <a:endParaRPr lang="nb-NO" dirty="0"/>
          </a:p>
        </p:txBody>
      </p:sp>
      <p:sp>
        <p:nvSpPr>
          <p:cNvPr id="6" name="Footer Placeholder 5"/>
          <p:cNvSpPr>
            <a:spLocks noGrp="1"/>
          </p:cNvSpPr>
          <p:nvPr>
            <p:ph type="ftr" sz="quarter" idx="11"/>
          </p:nvPr>
        </p:nvSpPr>
        <p:spPr>
          <a:xfrm>
            <a:off x="1136855" y="6361431"/>
            <a:ext cx="4531200" cy="192000"/>
          </a:xfrm>
        </p:spPr>
        <p:txBody>
          <a:bodyPr/>
          <a:lstStyle>
            <a:lvl1pPr>
              <a:defRPr>
                <a:latin typeface="+mn-lt"/>
              </a:defRPr>
            </a:lvl1pPr>
          </a:lstStyle>
          <a:p>
            <a:endParaRPr lang="nb-NO" dirty="0"/>
          </a:p>
        </p:txBody>
      </p:sp>
    </p:spTree>
    <p:extLst>
      <p:ext uri="{BB962C8B-B14F-4D97-AF65-F5344CB8AC3E}">
        <p14:creationId xmlns:p14="http://schemas.microsoft.com/office/powerpoint/2010/main" val="244754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nhold høyre og bil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B3154B71-3E0B-2902-EC66-6F3B39234933}"/>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5" name="Date Placeholder 3">
            <a:extLst>
              <a:ext uri="{FF2B5EF4-FFF2-40B4-BE49-F238E27FC236}">
                <a16:creationId xmlns:a16="http://schemas.microsoft.com/office/drawing/2014/main" id="{6726C50A-6081-7BC2-9351-1EA2C980BE94}"/>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p:nvPr>
        </p:nvSpPr>
        <p:spPr>
          <a:xfrm>
            <a:off x="6517641" y="395477"/>
            <a:ext cx="4897441" cy="720000"/>
          </a:xfrm>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3" name="Content Placeholder 2"/>
          <p:cNvSpPr>
            <a:spLocks noGrp="1"/>
          </p:cNvSpPr>
          <p:nvPr>
            <p:ph idx="1"/>
          </p:nvPr>
        </p:nvSpPr>
        <p:spPr>
          <a:xfrm>
            <a:off x="6517641" y="1274721"/>
            <a:ext cx="4897441" cy="4704000"/>
          </a:xfrm>
        </p:spPr>
        <p:txBody>
          <a:bodyPr/>
          <a:lstStyle/>
          <a:p>
            <a:pPr lvl="0"/>
            <a:r>
              <a:rPr lang="nb-NO"/>
              <a:t>Klikk for å redigere tekststiler i malen</a:t>
            </a:r>
          </a:p>
          <a:p>
            <a:pPr lvl="1"/>
            <a:r>
              <a:rPr lang="nb-NO"/>
              <a:t>Andre nivå</a:t>
            </a:r>
          </a:p>
          <a:p>
            <a:pPr lvl="2"/>
            <a:r>
              <a:rPr lang="nb-NO"/>
              <a:t>Tredje nivå</a:t>
            </a:r>
          </a:p>
        </p:txBody>
      </p:sp>
      <p:sp>
        <p:nvSpPr>
          <p:cNvPr id="8" name="Plassholder for bilde 7">
            <a:extLst>
              <a:ext uri="{FF2B5EF4-FFF2-40B4-BE49-F238E27FC236}">
                <a16:creationId xmlns:a16="http://schemas.microsoft.com/office/drawing/2014/main" id="{D58A0DC3-6206-4ABC-812D-C17BFC1FBB91}"/>
              </a:ext>
            </a:extLst>
          </p:cNvPr>
          <p:cNvSpPr>
            <a:spLocks noGrp="1"/>
          </p:cNvSpPr>
          <p:nvPr>
            <p:ph type="pic" sz="quarter" idx="13" hasCustomPrompt="1"/>
          </p:nvPr>
        </p:nvSpPr>
        <p:spPr>
          <a:xfrm>
            <a:off x="0" y="0"/>
            <a:ext cx="6096000" cy="6858000"/>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Tree>
    <p:extLst>
      <p:ext uri="{BB962C8B-B14F-4D97-AF65-F5344CB8AC3E}">
        <p14:creationId xmlns:p14="http://schemas.microsoft.com/office/powerpoint/2010/main" val="74426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nhold venstre og 2 bilder">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058B5029-29B9-CC14-E538-3CF8D8114C8E}"/>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p:nvPr>
        </p:nvSpPr>
        <p:spPr>
          <a:xfrm>
            <a:off x="755560" y="393852"/>
            <a:ext cx="4915200" cy="720000"/>
          </a:xfrm>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3" name="Content Placeholder 2"/>
          <p:cNvSpPr>
            <a:spLocks noGrp="1"/>
          </p:cNvSpPr>
          <p:nvPr>
            <p:ph sz="half" idx="1"/>
          </p:nvPr>
        </p:nvSpPr>
        <p:spPr>
          <a:xfrm>
            <a:off x="755559" y="1274040"/>
            <a:ext cx="4915200" cy="4704000"/>
          </a:xfrm>
        </p:spPr>
        <p:txBody>
          <a:bodyPr/>
          <a:lstStyle/>
          <a:p>
            <a:pPr lvl="0"/>
            <a:r>
              <a:rPr lang="nb-NO"/>
              <a:t>Klikk for å redigere tekststiler i malen</a:t>
            </a:r>
          </a:p>
          <a:p>
            <a:pPr lvl="1"/>
            <a:r>
              <a:rPr lang="nb-NO"/>
              <a:t>Andre nivå</a:t>
            </a:r>
          </a:p>
          <a:p>
            <a:pPr lvl="2"/>
            <a:r>
              <a:rPr lang="nb-NO"/>
              <a:t>Tredje nivå</a:t>
            </a:r>
          </a:p>
        </p:txBody>
      </p:sp>
      <p:sp>
        <p:nvSpPr>
          <p:cNvPr id="11" name="Plassholder for bilde 7">
            <a:extLst>
              <a:ext uri="{FF2B5EF4-FFF2-40B4-BE49-F238E27FC236}">
                <a16:creationId xmlns:a16="http://schemas.microsoft.com/office/drawing/2014/main" id="{1925D518-8530-4CA5-96C1-FDB2FFD8B33C}"/>
              </a:ext>
            </a:extLst>
          </p:cNvPr>
          <p:cNvSpPr>
            <a:spLocks noGrp="1"/>
          </p:cNvSpPr>
          <p:nvPr>
            <p:ph type="pic" sz="quarter" idx="14" hasCustomPrompt="1"/>
          </p:nvPr>
        </p:nvSpPr>
        <p:spPr>
          <a:xfrm>
            <a:off x="6096001" y="-1"/>
            <a:ext cx="6096000" cy="3004800"/>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10" name="Plassholder for bilde 7">
            <a:extLst>
              <a:ext uri="{FF2B5EF4-FFF2-40B4-BE49-F238E27FC236}">
                <a16:creationId xmlns:a16="http://schemas.microsoft.com/office/drawing/2014/main" id="{F66A0A80-B77F-450D-A56E-905596868364}"/>
              </a:ext>
            </a:extLst>
          </p:cNvPr>
          <p:cNvSpPr>
            <a:spLocks noGrp="1"/>
          </p:cNvSpPr>
          <p:nvPr>
            <p:ph type="pic" sz="quarter" idx="13" hasCustomPrompt="1"/>
          </p:nvPr>
        </p:nvSpPr>
        <p:spPr>
          <a:xfrm>
            <a:off x="6096001" y="3115149"/>
            <a:ext cx="6096000" cy="3742852"/>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7" name="Slide Number Placeholder 6"/>
          <p:cNvSpPr>
            <a:spLocks noGrp="1"/>
          </p:cNvSpPr>
          <p:nvPr>
            <p:ph type="sldNum" sz="quarter" idx="12"/>
          </p:nvPr>
        </p:nvSpPr>
        <p:spPr/>
        <p:txBody>
          <a:bodyPr/>
          <a:lstStyle>
            <a:lvl1pPr>
              <a:defRPr>
                <a:latin typeface="+mn-lt"/>
              </a:defRPr>
            </a:lvl1pPr>
          </a:lstStyle>
          <a:p>
            <a:fld id="{EC31CAF0-2D2C-49BF-92D2-01D14BD4F728}" type="slidenum">
              <a:rPr lang="nb-NO" smtClean="0"/>
              <a:pPr/>
              <a:t>‹#›</a:t>
            </a:fld>
            <a:endParaRPr lang="nb-NO" dirty="0"/>
          </a:p>
        </p:txBody>
      </p:sp>
      <p:sp>
        <p:nvSpPr>
          <p:cNvPr id="6" name="Footer Placeholder 5"/>
          <p:cNvSpPr>
            <a:spLocks noGrp="1"/>
          </p:cNvSpPr>
          <p:nvPr>
            <p:ph type="ftr" sz="quarter" idx="11"/>
          </p:nvPr>
        </p:nvSpPr>
        <p:spPr>
          <a:xfrm>
            <a:off x="1136855" y="6361431"/>
            <a:ext cx="4531200" cy="192000"/>
          </a:xfrm>
        </p:spPr>
        <p:txBody>
          <a:bodyPr/>
          <a:lstStyle>
            <a:lvl1pPr>
              <a:defRPr>
                <a:latin typeface="+mn-lt"/>
              </a:defRPr>
            </a:lvl1pPr>
          </a:lstStyle>
          <a:p>
            <a:endParaRPr lang="nb-NO" dirty="0"/>
          </a:p>
        </p:txBody>
      </p:sp>
    </p:spTree>
    <p:extLst>
      <p:ext uri="{BB962C8B-B14F-4D97-AF65-F5344CB8AC3E}">
        <p14:creationId xmlns:p14="http://schemas.microsoft.com/office/powerpoint/2010/main" val="119250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nnhold venstre og 3 bilder">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39A84BDA-4F92-282B-C2CF-D129091E7E7D}"/>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p:nvPr>
        </p:nvSpPr>
        <p:spPr>
          <a:xfrm>
            <a:off x="755004" y="395477"/>
            <a:ext cx="4915200" cy="720000"/>
          </a:xfrm>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3" name="Content Placeholder 2"/>
          <p:cNvSpPr>
            <a:spLocks noGrp="1"/>
          </p:cNvSpPr>
          <p:nvPr>
            <p:ph idx="1"/>
          </p:nvPr>
        </p:nvSpPr>
        <p:spPr>
          <a:xfrm>
            <a:off x="755004" y="1274721"/>
            <a:ext cx="4915200" cy="4704000"/>
          </a:xfrm>
        </p:spPr>
        <p:txBody>
          <a:bodyPr/>
          <a:lstStyle>
            <a:lvl1pPr>
              <a:defRPr>
                <a:latin typeface="+mn-lt"/>
              </a:defRPr>
            </a:lvl1pPr>
            <a:lvl2pPr>
              <a:defRPr>
                <a:latin typeface="+mn-lt"/>
              </a:defRPr>
            </a:lvl2pPr>
            <a:lvl3pPr>
              <a:defRPr>
                <a:latin typeface="+mn-lt"/>
              </a:defRPr>
            </a:lvl3pPr>
          </a:lstStyle>
          <a:p>
            <a:pPr lvl="0"/>
            <a:r>
              <a:rPr lang="nb-NO"/>
              <a:t>Klikk for å redigere tekststiler i malen</a:t>
            </a:r>
          </a:p>
          <a:p>
            <a:pPr lvl="1"/>
            <a:r>
              <a:rPr lang="nb-NO"/>
              <a:t>Andre nivå</a:t>
            </a:r>
          </a:p>
          <a:p>
            <a:pPr lvl="2"/>
            <a:r>
              <a:rPr lang="nb-NO"/>
              <a:t>Tredje nivå</a:t>
            </a:r>
          </a:p>
        </p:txBody>
      </p:sp>
      <p:sp>
        <p:nvSpPr>
          <p:cNvPr id="7" name="Plassholder for bilde 7">
            <a:extLst>
              <a:ext uri="{FF2B5EF4-FFF2-40B4-BE49-F238E27FC236}">
                <a16:creationId xmlns:a16="http://schemas.microsoft.com/office/drawing/2014/main" id="{90927154-241C-471B-B61F-886A34889C10}"/>
              </a:ext>
            </a:extLst>
          </p:cNvPr>
          <p:cNvSpPr>
            <a:spLocks noGrp="1"/>
          </p:cNvSpPr>
          <p:nvPr>
            <p:ph type="pic" sz="quarter" idx="14" hasCustomPrompt="1"/>
          </p:nvPr>
        </p:nvSpPr>
        <p:spPr>
          <a:xfrm>
            <a:off x="6096000" y="-1"/>
            <a:ext cx="2995200" cy="3004800"/>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9" name="Plassholder for bilde 7">
            <a:extLst>
              <a:ext uri="{FF2B5EF4-FFF2-40B4-BE49-F238E27FC236}">
                <a16:creationId xmlns:a16="http://schemas.microsoft.com/office/drawing/2014/main" id="{80765EB1-1E98-40F3-B8D9-E4A84AAE5D87}"/>
              </a:ext>
            </a:extLst>
          </p:cNvPr>
          <p:cNvSpPr>
            <a:spLocks noGrp="1"/>
          </p:cNvSpPr>
          <p:nvPr>
            <p:ph type="pic" sz="quarter" idx="15" hasCustomPrompt="1"/>
          </p:nvPr>
        </p:nvSpPr>
        <p:spPr>
          <a:xfrm>
            <a:off x="9196327" y="0"/>
            <a:ext cx="2995675" cy="3004800"/>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8" name="Plassholder for bilde 7">
            <a:extLst>
              <a:ext uri="{FF2B5EF4-FFF2-40B4-BE49-F238E27FC236}">
                <a16:creationId xmlns:a16="http://schemas.microsoft.com/office/drawing/2014/main" id="{D58A0DC3-6206-4ABC-812D-C17BFC1FBB91}"/>
              </a:ext>
            </a:extLst>
          </p:cNvPr>
          <p:cNvSpPr>
            <a:spLocks noGrp="1"/>
          </p:cNvSpPr>
          <p:nvPr>
            <p:ph type="pic" sz="quarter" idx="13" hasCustomPrompt="1"/>
          </p:nvPr>
        </p:nvSpPr>
        <p:spPr>
          <a:xfrm>
            <a:off x="6096001" y="3114000"/>
            <a:ext cx="6096000" cy="3744000"/>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sp>
        <p:nvSpPr>
          <p:cNvPr id="5" name="Footer Placeholder 4"/>
          <p:cNvSpPr>
            <a:spLocks noGrp="1"/>
          </p:cNvSpPr>
          <p:nvPr>
            <p:ph type="ftr" sz="quarter" idx="11"/>
          </p:nvPr>
        </p:nvSpPr>
        <p:spPr>
          <a:xfrm>
            <a:off x="1136855" y="6369051"/>
            <a:ext cx="4533349" cy="192000"/>
          </a:xfrm>
        </p:spPr>
        <p:txBody>
          <a:bodyPr/>
          <a:lstStyle>
            <a:lvl1pPr>
              <a:defRPr>
                <a:latin typeface="+mn-lt"/>
              </a:defRPr>
            </a:lvl1pPr>
          </a:lstStyle>
          <a:p>
            <a:endParaRPr lang="nb-NO" dirty="0"/>
          </a:p>
        </p:txBody>
      </p:sp>
    </p:spTree>
    <p:extLst>
      <p:ext uri="{BB962C8B-B14F-4D97-AF65-F5344CB8AC3E}">
        <p14:creationId xmlns:p14="http://schemas.microsoft.com/office/powerpoint/2010/main" val="347824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nnhold venstre og bilde_mørk blå">
    <p:bg>
      <p:bgPr>
        <a:solidFill>
          <a:schemeClr val="accent3"/>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3BFCEA9E-A8BC-CEAF-E172-139045F4D262}"/>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p:nvPr>
        </p:nvSpPr>
        <p:spPr>
          <a:xfrm>
            <a:off x="755004" y="395477"/>
            <a:ext cx="4915200" cy="720000"/>
          </a:xfrm>
        </p:spPr>
        <p:txBody>
          <a:bodyPr>
            <a:noAutofit/>
          </a:bodyPr>
          <a:lstStyle>
            <a:lvl1pPr marL="0" indent="0">
              <a:buFont typeface="Arial" panose="020B0604020202020204" pitchFamily="34" charset="0"/>
              <a:buNone/>
              <a:defRPr>
                <a:solidFill>
                  <a:schemeClr val="bg1"/>
                </a:solidFill>
              </a:defRPr>
            </a:lvl1pPr>
          </a:lstStyle>
          <a:p>
            <a:r>
              <a:rPr lang="nb-NO"/>
              <a:t>Klikk for å redigere tittelstil</a:t>
            </a:r>
            <a:endParaRPr lang="en-US" dirty="0"/>
          </a:p>
        </p:txBody>
      </p:sp>
      <p:sp>
        <p:nvSpPr>
          <p:cNvPr id="3" name="Content Placeholder 2"/>
          <p:cNvSpPr>
            <a:spLocks noGrp="1"/>
          </p:cNvSpPr>
          <p:nvPr>
            <p:ph idx="1"/>
          </p:nvPr>
        </p:nvSpPr>
        <p:spPr>
          <a:xfrm>
            <a:off x="755004" y="1274721"/>
            <a:ext cx="4915200" cy="4704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stStyle>
          <a:p>
            <a:pPr lvl="0"/>
            <a:r>
              <a:rPr lang="nb-NO"/>
              <a:t>Klikk for å redigere tekststiler i malen</a:t>
            </a:r>
          </a:p>
          <a:p>
            <a:pPr lvl="1"/>
            <a:r>
              <a:rPr lang="nb-NO"/>
              <a:t>Andre nivå</a:t>
            </a:r>
          </a:p>
          <a:p>
            <a:pPr lvl="2"/>
            <a:r>
              <a:rPr lang="nb-NO"/>
              <a:t>Tredje nivå</a:t>
            </a:r>
          </a:p>
        </p:txBody>
      </p:sp>
      <p:sp>
        <p:nvSpPr>
          <p:cNvPr id="8" name="Plassholder for bilde 7">
            <a:extLst>
              <a:ext uri="{FF2B5EF4-FFF2-40B4-BE49-F238E27FC236}">
                <a16:creationId xmlns:a16="http://schemas.microsoft.com/office/drawing/2014/main" id="{D58A0DC3-6206-4ABC-812D-C17BFC1FBB91}"/>
              </a:ext>
            </a:extLst>
          </p:cNvPr>
          <p:cNvSpPr>
            <a:spLocks noGrp="1"/>
          </p:cNvSpPr>
          <p:nvPr>
            <p:ph type="pic" sz="quarter" idx="13" hasCustomPrompt="1"/>
          </p:nvPr>
        </p:nvSpPr>
        <p:spPr>
          <a:xfrm>
            <a:off x="6096001" y="0"/>
            <a:ext cx="6096000" cy="6858000"/>
          </a:xfrm>
          <a:noFill/>
        </p:spPr>
        <p:txBody>
          <a:bodyPr anchor="ctr"/>
          <a:lstStyle>
            <a:lvl1pPr marL="0" indent="0" algn="ctr">
              <a:buNone/>
              <a:defRPr>
                <a:solidFill>
                  <a:srgbClr val="64C8FA"/>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6" name="Slide Number Placeholder 5"/>
          <p:cNvSpPr>
            <a:spLocks noGrp="1"/>
          </p:cNvSpPr>
          <p:nvPr>
            <p:ph type="sldNum" sz="quarter" idx="12"/>
          </p:nvPr>
        </p:nvSpPr>
        <p:spPr/>
        <p:txBody>
          <a:bodyPr/>
          <a:lstStyle>
            <a:lvl1pPr>
              <a:defRPr>
                <a:solidFill>
                  <a:srgbClr val="E1F3FA"/>
                </a:solidFill>
                <a:latin typeface="+mn-lt"/>
              </a:defRPr>
            </a:lvl1pPr>
          </a:lstStyle>
          <a:p>
            <a:fld id="{EC31CAF0-2D2C-49BF-92D2-01D14BD4F728}" type="slidenum">
              <a:rPr lang="nb-NO" smtClean="0"/>
              <a:pPr/>
              <a:t>‹#›</a:t>
            </a:fld>
            <a:endParaRPr lang="nb-NO" dirty="0"/>
          </a:p>
        </p:txBody>
      </p:sp>
      <p:sp>
        <p:nvSpPr>
          <p:cNvPr id="5" name="Footer Placeholder 4"/>
          <p:cNvSpPr>
            <a:spLocks noGrp="1"/>
          </p:cNvSpPr>
          <p:nvPr>
            <p:ph type="ftr" sz="quarter" idx="11"/>
          </p:nvPr>
        </p:nvSpPr>
        <p:spPr>
          <a:xfrm>
            <a:off x="1136855" y="6369051"/>
            <a:ext cx="4533349" cy="192000"/>
          </a:xfrm>
        </p:spPr>
        <p:txBody>
          <a:bodyPr/>
          <a:lstStyle>
            <a:lvl1pPr>
              <a:defRPr>
                <a:solidFill>
                  <a:srgbClr val="E1F3FA"/>
                </a:solidFill>
                <a:latin typeface="+mn-lt"/>
              </a:defRPr>
            </a:lvl1pPr>
          </a:lstStyle>
          <a:p>
            <a:endParaRPr lang="nb-NO" dirty="0"/>
          </a:p>
        </p:txBody>
      </p:sp>
    </p:spTree>
    <p:extLst>
      <p:ext uri="{BB962C8B-B14F-4D97-AF65-F5344CB8AC3E}">
        <p14:creationId xmlns:p14="http://schemas.microsoft.com/office/powerpoint/2010/main" val="302245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tel og bil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1B0ED60-D9C4-0A15-3A70-F8AF0386D478}"/>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3" name="Slide Number Placeholder 5">
            <a:extLst>
              <a:ext uri="{FF2B5EF4-FFF2-40B4-BE49-F238E27FC236}">
                <a16:creationId xmlns:a16="http://schemas.microsoft.com/office/drawing/2014/main" id="{8450C8DB-F859-7CD4-9C2B-E2871A2E614F}"/>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2" name="Title 1"/>
          <p:cNvSpPr>
            <a:spLocks noGrp="1"/>
          </p:cNvSpPr>
          <p:nvPr>
            <p:ph type="title"/>
          </p:nvPr>
        </p:nvSpPr>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8" name="Plassholder for bilde 6">
            <a:extLst>
              <a:ext uri="{FF2B5EF4-FFF2-40B4-BE49-F238E27FC236}">
                <a16:creationId xmlns:a16="http://schemas.microsoft.com/office/drawing/2014/main" id="{9F9456CF-581D-48E0-8277-269E5CA480D5}"/>
              </a:ext>
            </a:extLst>
          </p:cNvPr>
          <p:cNvSpPr>
            <a:spLocks noGrp="1"/>
          </p:cNvSpPr>
          <p:nvPr>
            <p:ph type="pic" sz="quarter" idx="10" hasCustomPrompt="1"/>
          </p:nvPr>
        </p:nvSpPr>
        <p:spPr>
          <a:xfrm>
            <a:off x="0" y="1305560"/>
            <a:ext cx="12192000" cy="5552439"/>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Tree>
    <p:extLst>
      <p:ext uri="{BB962C8B-B14F-4D97-AF65-F5344CB8AC3E}">
        <p14:creationId xmlns:p14="http://schemas.microsoft.com/office/powerpoint/2010/main" val="121124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tel og bilde_med logofel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8" name="Plassholder for bilde 6">
            <a:extLst>
              <a:ext uri="{FF2B5EF4-FFF2-40B4-BE49-F238E27FC236}">
                <a16:creationId xmlns:a16="http://schemas.microsoft.com/office/drawing/2014/main" id="{9F9456CF-581D-48E0-8277-269E5CA480D5}"/>
              </a:ext>
            </a:extLst>
          </p:cNvPr>
          <p:cNvSpPr>
            <a:spLocks noGrp="1"/>
          </p:cNvSpPr>
          <p:nvPr>
            <p:ph type="pic" sz="quarter" idx="10" hasCustomPrompt="1"/>
          </p:nvPr>
        </p:nvSpPr>
        <p:spPr>
          <a:xfrm>
            <a:off x="0" y="1305560"/>
            <a:ext cx="12192000" cy="4886400"/>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4" name="Date Placeholder 3">
            <a:extLst>
              <a:ext uri="{FF2B5EF4-FFF2-40B4-BE49-F238E27FC236}">
                <a16:creationId xmlns:a16="http://schemas.microsoft.com/office/drawing/2014/main" id="{048DC9B3-0F21-DDFE-13C8-140F38BA634D}"/>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solidFill>
                  <a:schemeClr val="tx1"/>
                </a:solidFill>
                <a:latin typeface="+mn-lt"/>
              </a:defRPr>
            </a:lvl1pPr>
          </a:lstStyle>
          <a:p>
            <a:fld id="{98502CAC-5822-F548-B180-D021C63354D2}" type="datetime1">
              <a:rPr lang="nb-NO" smtClean="0"/>
              <a:pPr/>
              <a:t>02.10.2025</a:t>
            </a:fld>
            <a:endParaRPr lang="nb-NO" dirty="0"/>
          </a:p>
        </p:txBody>
      </p:sp>
      <p:sp>
        <p:nvSpPr>
          <p:cNvPr id="3" name="Slide Number Placeholder 5">
            <a:extLst>
              <a:ext uri="{FF2B5EF4-FFF2-40B4-BE49-F238E27FC236}">
                <a16:creationId xmlns:a16="http://schemas.microsoft.com/office/drawing/2014/main" id="{B364D04E-FD5A-8648-35B3-F8F3D46ECD8D}"/>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solidFill>
                  <a:schemeClr val="tx1"/>
                </a:solidFill>
                <a:latin typeface="+mn-lt"/>
              </a:defRPr>
            </a:lvl1pPr>
          </a:lstStyle>
          <a:p>
            <a:fld id="{EC31CAF0-2D2C-49BF-92D2-01D14BD4F728}" type="slidenum">
              <a:rPr lang="nb-NO" smtClean="0"/>
              <a:pPr/>
              <a:t>‹#›</a:t>
            </a:fld>
            <a:endParaRPr lang="nb-NO" dirty="0"/>
          </a:p>
        </p:txBody>
      </p:sp>
      <p:sp>
        <p:nvSpPr>
          <p:cNvPr id="5" name="Footer Placeholder 4">
            <a:extLst>
              <a:ext uri="{FF2B5EF4-FFF2-40B4-BE49-F238E27FC236}">
                <a16:creationId xmlns:a16="http://schemas.microsoft.com/office/drawing/2014/main" id="{0AB5BCAF-C74B-F72D-19FF-4F7284F5C99F}"/>
              </a:ext>
            </a:extLst>
          </p:cNvPr>
          <p:cNvSpPr>
            <a:spLocks noGrp="1"/>
          </p:cNvSpPr>
          <p:nvPr>
            <p:ph type="ftr" sz="quarter" idx="3"/>
          </p:nvPr>
        </p:nvSpPr>
        <p:spPr>
          <a:xfrm>
            <a:off x="1136855" y="6361431"/>
            <a:ext cx="6672000" cy="192000"/>
          </a:xfrm>
          <a:prstGeom prst="rect">
            <a:avLst/>
          </a:prstGeom>
        </p:spPr>
        <p:txBody>
          <a:bodyPr vert="horz" lIns="0" tIns="0" rIns="0" bIns="0" rtlCol="0" anchor="ctr"/>
          <a:lstStyle>
            <a:lvl1pPr algn="l">
              <a:defRPr sz="1067" b="0" i="0">
                <a:solidFill>
                  <a:schemeClr val="tx1"/>
                </a:solidFill>
                <a:latin typeface="+mn-lt"/>
              </a:defRPr>
            </a:lvl1pPr>
          </a:lstStyle>
          <a:p>
            <a:endParaRPr lang="nb-NO" dirty="0"/>
          </a:p>
        </p:txBody>
      </p:sp>
    </p:spTree>
    <p:extLst>
      <p:ext uri="{BB962C8B-B14F-4D97-AF65-F5344CB8AC3E}">
        <p14:creationId xmlns:p14="http://schemas.microsoft.com/office/powerpoint/2010/main" val="373213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tel og 2 bilder">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6A04F62A-7910-3F37-4D07-77699826123D}"/>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3" name="Slide Number Placeholder 5">
            <a:extLst>
              <a:ext uri="{FF2B5EF4-FFF2-40B4-BE49-F238E27FC236}">
                <a16:creationId xmlns:a16="http://schemas.microsoft.com/office/drawing/2014/main" id="{FB65E5E4-B468-D7BB-6231-450747AF3F7F}"/>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2" name="Title 1"/>
          <p:cNvSpPr>
            <a:spLocks noGrp="1"/>
          </p:cNvSpPr>
          <p:nvPr>
            <p:ph type="title"/>
          </p:nvPr>
        </p:nvSpPr>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4" name="Plassholder for bilde 8">
            <a:extLst>
              <a:ext uri="{FF2B5EF4-FFF2-40B4-BE49-F238E27FC236}">
                <a16:creationId xmlns:a16="http://schemas.microsoft.com/office/drawing/2014/main" id="{AB18205C-6283-4631-9353-F705ED45864B}"/>
              </a:ext>
            </a:extLst>
          </p:cNvPr>
          <p:cNvSpPr>
            <a:spLocks noGrp="1"/>
          </p:cNvSpPr>
          <p:nvPr>
            <p:ph type="pic" sz="quarter" idx="13" hasCustomPrompt="1"/>
          </p:nvPr>
        </p:nvSpPr>
        <p:spPr>
          <a:xfrm>
            <a:off x="0" y="1305408"/>
            <a:ext cx="6043200" cy="5552595"/>
          </a:xfrm>
          <a:noFill/>
        </p:spPr>
        <p:txBody>
          <a:bodyPr anchor="ctr"/>
          <a:lstStyle>
            <a:lvl1pPr marL="0" indent="0" algn="ctr">
              <a:buNone/>
              <a:defRPr>
                <a:solidFill>
                  <a:schemeClr val="accent3"/>
                </a:solidFill>
              </a:defRPr>
            </a:lvl1pPr>
          </a:lstStyle>
          <a:p>
            <a:r>
              <a:rPr lang="nb-NO" dirty="0"/>
              <a:t>Klikk på ikonet for å sette inn et bilde</a:t>
            </a:r>
          </a:p>
        </p:txBody>
      </p:sp>
      <p:sp>
        <p:nvSpPr>
          <p:cNvPr id="5" name="Plassholder for bilde 8">
            <a:extLst>
              <a:ext uri="{FF2B5EF4-FFF2-40B4-BE49-F238E27FC236}">
                <a16:creationId xmlns:a16="http://schemas.microsoft.com/office/drawing/2014/main" id="{7527375D-B0DB-40BD-A16A-23DB0EC45FD6}"/>
              </a:ext>
            </a:extLst>
          </p:cNvPr>
          <p:cNvSpPr>
            <a:spLocks noGrp="1"/>
          </p:cNvSpPr>
          <p:nvPr>
            <p:ph type="pic" sz="quarter" idx="14" hasCustomPrompt="1"/>
          </p:nvPr>
        </p:nvSpPr>
        <p:spPr>
          <a:xfrm>
            <a:off x="6148800" y="1305408"/>
            <a:ext cx="6043200" cy="5552595"/>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Tree>
    <p:extLst>
      <p:ext uri="{BB962C8B-B14F-4D97-AF65-F5344CB8AC3E}">
        <p14:creationId xmlns:p14="http://schemas.microsoft.com/office/powerpoint/2010/main" val="362141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tel og 2 bilder_høydeformat høyr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3A3B2B87-3220-65A4-1710-697054C7B7B7}"/>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6" name="Date Placeholder 3">
            <a:extLst>
              <a:ext uri="{FF2B5EF4-FFF2-40B4-BE49-F238E27FC236}">
                <a16:creationId xmlns:a16="http://schemas.microsoft.com/office/drawing/2014/main" id="{705190ED-B238-DE0E-D223-EF8B91643D65}"/>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p:nvPr>
        </p:nvSpPr>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4" name="Plassholder for bilde 8">
            <a:extLst>
              <a:ext uri="{FF2B5EF4-FFF2-40B4-BE49-F238E27FC236}">
                <a16:creationId xmlns:a16="http://schemas.microsoft.com/office/drawing/2014/main" id="{AB18205C-6283-4631-9353-F705ED45864B}"/>
              </a:ext>
            </a:extLst>
          </p:cNvPr>
          <p:cNvSpPr>
            <a:spLocks noGrp="1"/>
          </p:cNvSpPr>
          <p:nvPr>
            <p:ph type="pic" sz="quarter" idx="13" hasCustomPrompt="1"/>
          </p:nvPr>
        </p:nvSpPr>
        <p:spPr>
          <a:xfrm>
            <a:off x="0" y="1305408"/>
            <a:ext cx="8121600" cy="5552595"/>
          </a:xfrm>
          <a:noFill/>
        </p:spPr>
        <p:txBody>
          <a:bodyPr anchor="ctr"/>
          <a:lstStyle>
            <a:lvl1pPr marL="0" indent="0" algn="ctr">
              <a:buNone/>
              <a:defRPr>
                <a:solidFill>
                  <a:schemeClr val="accent3"/>
                </a:solidFill>
              </a:defRPr>
            </a:lvl1pPr>
          </a:lstStyle>
          <a:p>
            <a:r>
              <a:rPr lang="nb-NO" dirty="0"/>
              <a:t>Klikk på ikonet for å sette inn et bilde</a:t>
            </a:r>
          </a:p>
        </p:txBody>
      </p:sp>
      <p:sp>
        <p:nvSpPr>
          <p:cNvPr id="5" name="Plassholder for bilde 8">
            <a:extLst>
              <a:ext uri="{FF2B5EF4-FFF2-40B4-BE49-F238E27FC236}">
                <a16:creationId xmlns:a16="http://schemas.microsoft.com/office/drawing/2014/main" id="{7527375D-B0DB-40BD-A16A-23DB0EC45FD6}"/>
              </a:ext>
            </a:extLst>
          </p:cNvPr>
          <p:cNvSpPr>
            <a:spLocks noGrp="1"/>
          </p:cNvSpPr>
          <p:nvPr>
            <p:ph type="pic" sz="quarter" idx="14" hasCustomPrompt="1"/>
          </p:nvPr>
        </p:nvSpPr>
        <p:spPr>
          <a:xfrm>
            <a:off x="8232000" y="1305408"/>
            <a:ext cx="3960000" cy="5552595"/>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Tree>
    <p:extLst>
      <p:ext uri="{BB962C8B-B14F-4D97-AF65-F5344CB8AC3E}">
        <p14:creationId xmlns:p14="http://schemas.microsoft.com/office/powerpoint/2010/main" val="403367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tel og 2 bilder_høydeformat venstr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D57F8DF-CE07-D3F2-A8AD-24023A3BFB62}"/>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6" name="Date Placeholder 3">
            <a:extLst>
              <a:ext uri="{FF2B5EF4-FFF2-40B4-BE49-F238E27FC236}">
                <a16:creationId xmlns:a16="http://schemas.microsoft.com/office/drawing/2014/main" id="{DDECD20C-BC15-14D0-CA5E-09428CC15AC5}"/>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p:nvPr>
        </p:nvSpPr>
        <p:spPr/>
        <p:txBody>
          <a:bodyPr>
            <a:noAutofit/>
          </a:bodyPr>
          <a:lstStyle>
            <a:lvl1pPr marL="0" indent="0">
              <a:buFont typeface="Arial" panose="020B0604020202020204" pitchFamily="34" charset="0"/>
              <a:buNone/>
              <a:defRPr/>
            </a:lvl1pPr>
          </a:lstStyle>
          <a:p>
            <a:r>
              <a:rPr lang="nb-NO"/>
              <a:t>Klikk for å redigere tittelstil</a:t>
            </a:r>
            <a:endParaRPr lang="en-US" dirty="0"/>
          </a:p>
        </p:txBody>
      </p:sp>
      <p:sp>
        <p:nvSpPr>
          <p:cNvPr id="4" name="Plassholder for bilde 8">
            <a:extLst>
              <a:ext uri="{FF2B5EF4-FFF2-40B4-BE49-F238E27FC236}">
                <a16:creationId xmlns:a16="http://schemas.microsoft.com/office/drawing/2014/main" id="{AB18205C-6283-4631-9353-F705ED45864B}"/>
              </a:ext>
            </a:extLst>
          </p:cNvPr>
          <p:cNvSpPr>
            <a:spLocks noGrp="1"/>
          </p:cNvSpPr>
          <p:nvPr>
            <p:ph type="pic" sz="quarter" idx="13" hasCustomPrompt="1"/>
          </p:nvPr>
        </p:nvSpPr>
        <p:spPr>
          <a:xfrm>
            <a:off x="0" y="1305408"/>
            <a:ext cx="3960000" cy="5552595"/>
          </a:xfrm>
          <a:noFill/>
        </p:spPr>
        <p:txBody>
          <a:bodyPr anchor="ctr"/>
          <a:lstStyle>
            <a:lvl1pPr marL="0" indent="0" algn="ctr">
              <a:buNone/>
              <a:defRPr>
                <a:solidFill>
                  <a:schemeClr val="accent3"/>
                </a:solidFill>
              </a:defRPr>
            </a:lvl1pPr>
          </a:lstStyle>
          <a:p>
            <a:r>
              <a:rPr lang="nb-NO" dirty="0"/>
              <a:t>Klikk på ikonet for å sette inn et bilde</a:t>
            </a:r>
          </a:p>
        </p:txBody>
      </p:sp>
      <p:sp>
        <p:nvSpPr>
          <p:cNvPr id="5" name="Plassholder for bilde 8">
            <a:extLst>
              <a:ext uri="{FF2B5EF4-FFF2-40B4-BE49-F238E27FC236}">
                <a16:creationId xmlns:a16="http://schemas.microsoft.com/office/drawing/2014/main" id="{7527375D-B0DB-40BD-A16A-23DB0EC45FD6}"/>
              </a:ext>
            </a:extLst>
          </p:cNvPr>
          <p:cNvSpPr>
            <a:spLocks noGrp="1"/>
          </p:cNvSpPr>
          <p:nvPr>
            <p:ph type="pic" sz="quarter" idx="14" hasCustomPrompt="1"/>
          </p:nvPr>
        </p:nvSpPr>
        <p:spPr>
          <a:xfrm>
            <a:off x="4068725" y="1305408"/>
            <a:ext cx="8123275" cy="5552595"/>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Tree>
    <p:extLst>
      <p:ext uri="{BB962C8B-B14F-4D97-AF65-F5344CB8AC3E}">
        <p14:creationId xmlns:p14="http://schemas.microsoft.com/office/powerpoint/2010/main" val="232372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defRPr/>
            </a:pPr>
            <a:r>
              <a:rPr lang="it-IT"/>
              <a:t>2-3 October 2025</a:t>
            </a:r>
          </a:p>
        </p:txBody>
      </p:sp>
      <p:sp>
        <p:nvSpPr>
          <p:cNvPr id="6" name="Footer Placeholder 5"/>
          <p:cNvSpPr>
            <a:spLocks noGrp="1"/>
          </p:cNvSpPr>
          <p:nvPr>
            <p:ph type="ftr" sz="quarter" idx="11"/>
          </p:nvPr>
        </p:nvSpPr>
        <p:spPr/>
        <p:txBody>
          <a:bodyPr/>
          <a:lstStyle/>
          <a:p>
            <a:pPr>
              <a:defRPr/>
            </a:pPr>
            <a:r>
              <a:rPr lang="en-US"/>
              <a:t>International Workshop ICT for RAILWAYS - Edition 8 - Madrid - ES</a:t>
            </a:r>
            <a:endParaRPr lang="it-IT" sz="1400"/>
          </a:p>
        </p:txBody>
      </p:sp>
      <p:sp>
        <p:nvSpPr>
          <p:cNvPr id="7" name="Slide Number Placeholder 6"/>
          <p:cNvSpPr>
            <a:spLocks noGrp="1"/>
          </p:cNvSpPr>
          <p:nvPr>
            <p:ph type="sldNum" sz="quarter" idx="12"/>
          </p:nvPr>
        </p:nvSpPr>
        <p:spPr/>
        <p:txBody>
          <a:bodyPr/>
          <a:lstStyle/>
          <a:p>
            <a:fld id="{F016600F-0C1B-4DE5-AD8E-1CE17FC3917B}" type="slidenum">
              <a:rPr lang="it-IT" altLang="it-IT" smtClean="0"/>
              <a:pPr/>
              <a:t>‹#›</a:t>
            </a:fld>
            <a:endParaRPr lang="it-IT" altLang="it-IT" dirty="0"/>
          </a:p>
        </p:txBody>
      </p:sp>
    </p:spTree>
    <p:extLst>
      <p:ext uri="{BB962C8B-B14F-4D97-AF65-F5344CB8AC3E}">
        <p14:creationId xmlns:p14="http://schemas.microsoft.com/office/powerpoint/2010/main" val="1294952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tel og helside bilde">
    <p:spTree>
      <p:nvGrpSpPr>
        <p:cNvPr id="1" name=""/>
        <p:cNvGrpSpPr/>
        <p:nvPr/>
      </p:nvGrpSpPr>
      <p:grpSpPr>
        <a:xfrm>
          <a:off x="0" y="0"/>
          <a:ext cx="0" cy="0"/>
          <a:chOff x="0" y="0"/>
          <a:chExt cx="0" cy="0"/>
        </a:xfrm>
      </p:grpSpPr>
      <p:sp>
        <p:nvSpPr>
          <p:cNvPr id="8" name="Plassholder for bilde 6">
            <a:extLst>
              <a:ext uri="{FF2B5EF4-FFF2-40B4-BE49-F238E27FC236}">
                <a16:creationId xmlns:a16="http://schemas.microsoft.com/office/drawing/2014/main" id="{9F9456CF-581D-48E0-8277-269E5CA480D5}"/>
              </a:ext>
            </a:extLst>
          </p:cNvPr>
          <p:cNvSpPr>
            <a:spLocks noGrp="1"/>
          </p:cNvSpPr>
          <p:nvPr>
            <p:ph type="pic" sz="quarter" idx="10" hasCustomPrompt="1"/>
          </p:nvPr>
        </p:nvSpPr>
        <p:spPr>
          <a:xfrm>
            <a:off x="0" y="1"/>
            <a:ext cx="12192000" cy="6857999"/>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3" name="Slide Number Placeholder 5">
            <a:extLst>
              <a:ext uri="{FF2B5EF4-FFF2-40B4-BE49-F238E27FC236}">
                <a16:creationId xmlns:a16="http://schemas.microsoft.com/office/drawing/2014/main" id="{511FEAA6-84AF-997B-53BE-50906959B388}"/>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4" name="Date Placeholder 3">
            <a:extLst>
              <a:ext uri="{FF2B5EF4-FFF2-40B4-BE49-F238E27FC236}">
                <a16:creationId xmlns:a16="http://schemas.microsoft.com/office/drawing/2014/main" id="{2B61D505-8542-C54B-4E08-1FF91CC73FD4}"/>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p:cNvSpPr>
            <a:spLocks noGrp="1"/>
          </p:cNvSpPr>
          <p:nvPr>
            <p:ph type="title"/>
          </p:nvPr>
        </p:nvSpPr>
        <p:spPr/>
        <p:txBody>
          <a:bodyPr>
            <a:noAutofit/>
          </a:bodyPr>
          <a:lstStyle>
            <a:lvl1pPr marL="0" indent="0">
              <a:buFont typeface="Arial" panose="020B0604020202020204" pitchFamily="34" charset="0"/>
              <a:buNone/>
              <a:defRPr>
                <a:solidFill>
                  <a:srgbClr val="172141"/>
                </a:solidFill>
              </a:defRPr>
            </a:lvl1pPr>
          </a:lstStyle>
          <a:p>
            <a:r>
              <a:rPr lang="nb-NO"/>
              <a:t>Klikk for å redigere tittelstil</a:t>
            </a:r>
            <a:endParaRPr lang="en-US" dirty="0"/>
          </a:p>
        </p:txBody>
      </p:sp>
    </p:spTree>
    <p:extLst>
      <p:ext uri="{BB962C8B-B14F-4D97-AF65-F5344CB8AC3E}">
        <p14:creationId xmlns:p14="http://schemas.microsoft.com/office/powerpoint/2010/main" val="21174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kstboks mørk blå og helside bil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43E72C4-1EC5-FED4-E63A-862A209AE5C6}"/>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3" name="Slide Number Placeholder 5">
            <a:extLst>
              <a:ext uri="{FF2B5EF4-FFF2-40B4-BE49-F238E27FC236}">
                <a16:creationId xmlns:a16="http://schemas.microsoft.com/office/drawing/2014/main" id="{A25221EF-4D10-E50E-5094-D90DBA61E5BB}"/>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8" name="Plassholder for bilde 6">
            <a:extLst>
              <a:ext uri="{FF2B5EF4-FFF2-40B4-BE49-F238E27FC236}">
                <a16:creationId xmlns:a16="http://schemas.microsoft.com/office/drawing/2014/main" id="{9F9456CF-581D-48E0-8277-269E5CA480D5}"/>
              </a:ext>
            </a:extLst>
          </p:cNvPr>
          <p:cNvSpPr>
            <a:spLocks noGrp="1"/>
          </p:cNvSpPr>
          <p:nvPr>
            <p:ph type="pic" sz="quarter" idx="10" hasCustomPrompt="1"/>
          </p:nvPr>
        </p:nvSpPr>
        <p:spPr>
          <a:xfrm>
            <a:off x="0" y="1"/>
            <a:ext cx="12192000" cy="6857999"/>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2" name="Title 1"/>
          <p:cNvSpPr>
            <a:spLocks noGrp="1"/>
          </p:cNvSpPr>
          <p:nvPr>
            <p:ph type="title"/>
          </p:nvPr>
        </p:nvSpPr>
        <p:spPr>
          <a:xfrm>
            <a:off x="377221" y="5874426"/>
            <a:ext cx="5841600" cy="605040"/>
          </a:xfrm>
          <a:prstGeom prst="roundRect">
            <a:avLst>
              <a:gd name="adj" fmla="val 2837"/>
            </a:avLst>
          </a:prstGeom>
          <a:solidFill>
            <a:schemeClr val="accent3"/>
          </a:solidFill>
        </p:spPr>
        <p:txBody>
          <a:bodyPr wrap="square" lIns="90000" tIns="90000" rIns="90000" bIns="90000" anchor="b" anchorCtr="0">
            <a:spAutoFit/>
          </a:bodyPr>
          <a:lstStyle>
            <a:lvl1pPr>
              <a:defRPr>
                <a:solidFill>
                  <a:schemeClr val="bg1"/>
                </a:solidFill>
              </a:defRPr>
            </a:lvl1pPr>
          </a:lstStyle>
          <a:p>
            <a:r>
              <a:rPr lang="nb-NO"/>
              <a:t>Klikk for å redigere tittelstil</a:t>
            </a:r>
            <a:endParaRPr lang="en-US" dirty="0"/>
          </a:p>
        </p:txBody>
      </p:sp>
    </p:spTree>
    <p:extLst>
      <p:ext uri="{BB962C8B-B14F-4D97-AF65-F5344CB8AC3E}">
        <p14:creationId xmlns:p14="http://schemas.microsoft.com/office/powerpoint/2010/main" val="94456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kstboks mellomblå og helside bild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CF62DC5-CF9F-C16E-D0C4-89232049E51C}"/>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4" name="Date Placeholder 3">
            <a:extLst>
              <a:ext uri="{FF2B5EF4-FFF2-40B4-BE49-F238E27FC236}">
                <a16:creationId xmlns:a16="http://schemas.microsoft.com/office/drawing/2014/main" id="{C83FB2A4-582D-043F-8B7B-3D122E3A73A9}"/>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8" name="Plassholder for bilde 6">
            <a:extLst>
              <a:ext uri="{FF2B5EF4-FFF2-40B4-BE49-F238E27FC236}">
                <a16:creationId xmlns:a16="http://schemas.microsoft.com/office/drawing/2014/main" id="{9F9456CF-581D-48E0-8277-269E5CA480D5}"/>
              </a:ext>
            </a:extLst>
          </p:cNvPr>
          <p:cNvSpPr>
            <a:spLocks noGrp="1"/>
          </p:cNvSpPr>
          <p:nvPr>
            <p:ph type="pic" sz="quarter" idx="10" hasCustomPrompt="1"/>
          </p:nvPr>
        </p:nvSpPr>
        <p:spPr>
          <a:xfrm>
            <a:off x="0" y="1"/>
            <a:ext cx="12192000" cy="6857999"/>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2" name="Title 1"/>
          <p:cNvSpPr>
            <a:spLocks noGrp="1"/>
          </p:cNvSpPr>
          <p:nvPr>
            <p:ph type="title"/>
          </p:nvPr>
        </p:nvSpPr>
        <p:spPr>
          <a:xfrm>
            <a:off x="377220" y="5874426"/>
            <a:ext cx="5841600" cy="605040"/>
          </a:xfrm>
          <a:prstGeom prst="roundRect">
            <a:avLst>
              <a:gd name="adj" fmla="val 2837"/>
            </a:avLst>
          </a:prstGeom>
          <a:solidFill>
            <a:schemeClr val="accent2"/>
          </a:solidFill>
        </p:spPr>
        <p:txBody>
          <a:bodyPr wrap="square" lIns="90000" tIns="90000" rIns="90000" bIns="90000" anchor="b" anchorCtr="0">
            <a:spAutoFit/>
          </a:bodyPr>
          <a:lstStyle>
            <a:lvl1pPr>
              <a:defRPr>
                <a:solidFill>
                  <a:schemeClr val="bg1"/>
                </a:solidFill>
              </a:defRPr>
            </a:lvl1pPr>
          </a:lstStyle>
          <a:p>
            <a:r>
              <a:rPr lang="nb-NO"/>
              <a:t>Klikk for å redigere tittelstil</a:t>
            </a:r>
            <a:endParaRPr lang="en-US" dirty="0"/>
          </a:p>
        </p:txBody>
      </p:sp>
    </p:spTree>
    <p:extLst>
      <p:ext uri="{BB962C8B-B14F-4D97-AF65-F5344CB8AC3E}">
        <p14:creationId xmlns:p14="http://schemas.microsoft.com/office/powerpoint/2010/main" val="31447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kstboks lys blå og helside bil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7597630-0F37-20FD-3F3A-A79E7DC2F096}"/>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3" name="Date Placeholder 3">
            <a:extLst>
              <a:ext uri="{FF2B5EF4-FFF2-40B4-BE49-F238E27FC236}">
                <a16:creationId xmlns:a16="http://schemas.microsoft.com/office/drawing/2014/main" id="{AC34322C-3A4F-E4E6-E8B7-5E2127934928}"/>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8" name="Plassholder for bilde 6">
            <a:extLst>
              <a:ext uri="{FF2B5EF4-FFF2-40B4-BE49-F238E27FC236}">
                <a16:creationId xmlns:a16="http://schemas.microsoft.com/office/drawing/2014/main" id="{9F9456CF-581D-48E0-8277-269E5CA480D5}"/>
              </a:ext>
            </a:extLst>
          </p:cNvPr>
          <p:cNvSpPr>
            <a:spLocks noGrp="1"/>
          </p:cNvSpPr>
          <p:nvPr>
            <p:ph type="pic" sz="quarter" idx="10" hasCustomPrompt="1"/>
          </p:nvPr>
        </p:nvSpPr>
        <p:spPr>
          <a:xfrm>
            <a:off x="0" y="1"/>
            <a:ext cx="12192000" cy="6857999"/>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4" name="Title 1">
            <a:extLst>
              <a:ext uri="{FF2B5EF4-FFF2-40B4-BE49-F238E27FC236}">
                <a16:creationId xmlns:a16="http://schemas.microsoft.com/office/drawing/2014/main" id="{4468FDC5-5C6C-8503-B62F-D48F3E7F3A3B}"/>
              </a:ext>
            </a:extLst>
          </p:cNvPr>
          <p:cNvSpPr>
            <a:spLocks noGrp="1"/>
          </p:cNvSpPr>
          <p:nvPr>
            <p:ph type="title"/>
          </p:nvPr>
        </p:nvSpPr>
        <p:spPr>
          <a:xfrm>
            <a:off x="377223" y="5874426"/>
            <a:ext cx="5841600" cy="605040"/>
          </a:xfrm>
          <a:prstGeom prst="roundRect">
            <a:avLst>
              <a:gd name="adj" fmla="val 2837"/>
            </a:avLst>
          </a:prstGeom>
          <a:solidFill>
            <a:srgbClr val="C4EFFF"/>
          </a:solidFill>
        </p:spPr>
        <p:txBody>
          <a:bodyPr wrap="square" lIns="90000" tIns="90000" rIns="90000" bIns="90000" anchor="b" anchorCtr="0">
            <a:spAutoFit/>
          </a:bodyPr>
          <a:lstStyle>
            <a:lvl1pPr>
              <a:defRPr>
                <a:solidFill>
                  <a:schemeClr val="tx2"/>
                </a:solidFill>
              </a:defRPr>
            </a:lvl1pPr>
          </a:lstStyle>
          <a:p>
            <a:r>
              <a:rPr lang="nb-NO"/>
              <a:t>Klikk for å redigere tittelstil</a:t>
            </a:r>
            <a:endParaRPr lang="en-US" dirty="0"/>
          </a:p>
        </p:txBody>
      </p:sp>
    </p:spTree>
    <p:extLst>
      <p:ext uri="{BB962C8B-B14F-4D97-AF65-F5344CB8AC3E}">
        <p14:creationId xmlns:p14="http://schemas.microsoft.com/office/powerpoint/2010/main" val="346665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Helside bil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3D57809-146B-ABA4-BB5D-FA955C554F8E}"/>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3" name="Date Placeholder 3">
            <a:extLst>
              <a:ext uri="{FF2B5EF4-FFF2-40B4-BE49-F238E27FC236}">
                <a16:creationId xmlns:a16="http://schemas.microsoft.com/office/drawing/2014/main" id="{C3574204-1E37-03AD-FA15-A7CD6EE36D43}"/>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7" name="Plassholder for bilde 6">
            <a:extLst>
              <a:ext uri="{FF2B5EF4-FFF2-40B4-BE49-F238E27FC236}">
                <a16:creationId xmlns:a16="http://schemas.microsoft.com/office/drawing/2014/main" id="{BF7CA67A-3EE5-41AC-89E7-50A979F2840F}"/>
              </a:ext>
            </a:extLst>
          </p:cNvPr>
          <p:cNvSpPr>
            <a:spLocks noGrp="1"/>
          </p:cNvSpPr>
          <p:nvPr>
            <p:ph type="pic" sz="quarter" idx="10" hasCustomPrompt="1"/>
          </p:nvPr>
        </p:nvSpPr>
        <p:spPr>
          <a:xfrm>
            <a:off x="0" y="0"/>
            <a:ext cx="12192000" cy="6858000"/>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Tree>
    <p:extLst>
      <p:ext uri="{BB962C8B-B14F-4D97-AF65-F5344CB8AC3E}">
        <p14:creationId xmlns:p14="http://schemas.microsoft.com/office/powerpoint/2010/main" val="133276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Video">
    <p:bg>
      <p:bgPr>
        <a:solidFill>
          <a:schemeClr val="tx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2321A65-6685-787A-67E9-D8A1CA2E27E1}"/>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4" name="Date Placeholder 3">
            <a:extLst>
              <a:ext uri="{FF2B5EF4-FFF2-40B4-BE49-F238E27FC236}">
                <a16:creationId xmlns:a16="http://schemas.microsoft.com/office/drawing/2014/main" id="{B1CAD66D-02C2-CF56-AB89-20C495BCE81E}"/>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3" name="Plassholder for media 2">
            <a:extLst>
              <a:ext uri="{FF2B5EF4-FFF2-40B4-BE49-F238E27FC236}">
                <a16:creationId xmlns:a16="http://schemas.microsoft.com/office/drawing/2014/main" id="{9C1BA211-38A9-494C-B8DE-C34F94D33407}"/>
              </a:ext>
            </a:extLst>
          </p:cNvPr>
          <p:cNvSpPr>
            <a:spLocks noGrp="1"/>
          </p:cNvSpPr>
          <p:nvPr>
            <p:ph type="media" sz="quarter" idx="10" hasCustomPrompt="1"/>
          </p:nvPr>
        </p:nvSpPr>
        <p:spPr>
          <a:xfrm>
            <a:off x="0" y="0"/>
            <a:ext cx="12192000" cy="6858000"/>
          </a:xfrm>
          <a:noFill/>
        </p:spPr>
        <p:txBody>
          <a:bodyPr anchor="ctr"/>
          <a:lstStyle>
            <a:lvl1pPr marL="0" indent="0" algn="ctr">
              <a:buNone/>
              <a:defRPr>
                <a:solidFill>
                  <a:srgbClr val="64C8FA"/>
                </a:solidFill>
              </a:defRPr>
            </a:lvl1pPr>
          </a:lstStyle>
          <a:p>
            <a:r>
              <a:rPr lang="nb-NO" dirty="0"/>
              <a:t>Klikk på ikonet for å sette inn en video</a:t>
            </a:r>
          </a:p>
        </p:txBody>
      </p:sp>
    </p:spTree>
    <p:extLst>
      <p:ext uri="{BB962C8B-B14F-4D97-AF65-F5344CB8AC3E}">
        <p14:creationId xmlns:p14="http://schemas.microsoft.com/office/powerpoint/2010/main" val="229132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itat og bilde_mørk blå">
    <p:bg>
      <p:bgPr>
        <a:solidFill>
          <a:schemeClr val="accent3"/>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4698FC4-526C-E29A-1C61-00AEAD9145AD}"/>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Slide Number Placeholder 5"/>
          <p:cNvSpPr>
            <a:spLocks noGrp="1"/>
          </p:cNvSpPr>
          <p:nvPr>
            <p:ph type="sldNum" sz="quarter" idx="12"/>
          </p:nvPr>
        </p:nvSpPr>
        <p:spPr/>
        <p:txBody>
          <a:bodyPr/>
          <a:lstStyle>
            <a:lvl1pPr>
              <a:defRPr>
                <a:solidFill>
                  <a:srgbClr val="E1F3FA"/>
                </a:solidFill>
                <a:latin typeface="+mn-lt"/>
              </a:defRPr>
            </a:lvl1pPr>
          </a:lstStyle>
          <a:p>
            <a:fld id="{EC31CAF0-2D2C-49BF-92D2-01D14BD4F728}" type="slidenum">
              <a:rPr lang="nb-NO" smtClean="0"/>
              <a:pPr/>
              <a:t>‹#›</a:t>
            </a:fld>
            <a:endParaRPr lang="nb-NO" dirty="0"/>
          </a:p>
        </p:txBody>
      </p:sp>
      <p:sp>
        <p:nvSpPr>
          <p:cNvPr id="4" name="Text Placeholder 8">
            <a:extLst>
              <a:ext uri="{FF2B5EF4-FFF2-40B4-BE49-F238E27FC236}">
                <a16:creationId xmlns:a16="http://schemas.microsoft.com/office/drawing/2014/main" id="{4B6DD310-F4CA-0B3A-5B4A-AD24E5013C52}"/>
              </a:ext>
            </a:extLst>
          </p:cNvPr>
          <p:cNvSpPr>
            <a:spLocks noGrp="1"/>
          </p:cNvSpPr>
          <p:nvPr>
            <p:ph type="body" sz="quarter" idx="14" hasCustomPrompt="1"/>
          </p:nvPr>
        </p:nvSpPr>
        <p:spPr>
          <a:xfrm>
            <a:off x="774603" y="1297937"/>
            <a:ext cx="4561839" cy="4257039"/>
          </a:xfrm>
        </p:spPr>
        <p:txBody>
          <a:bodyPr wrap="square" lIns="0" anchor="ctr">
            <a:normAutofit/>
          </a:bodyPr>
          <a:lstStyle>
            <a:lvl1pPr marL="0" indent="0" fontAlgn="ctr">
              <a:buSzPct val="120000"/>
              <a:buFontTx/>
              <a:buBlip>
                <a:blip r:embed="rId2">
                  <a:extLst>
                    <a:ext uri="{96DAC541-7B7A-43D3-8B79-37D633B846F1}">
                      <asvg:svgBlip xmlns:asvg="http://schemas.microsoft.com/office/drawing/2016/SVG/main" r:embed="rId3"/>
                    </a:ext>
                  </a:extLst>
                </a:blip>
              </a:buBlip>
              <a:defRPr sz="4800" b="1" i="0">
                <a:solidFill>
                  <a:schemeClr val="bg1"/>
                </a:solidFill>
                <a:latin typeface="+mj-lt"/>
              </a:defRPr>
            </a:lvl1pPr>
          </a:lstStyle>
          <a:p>
            <a:pPr lvl="0"/>
            <a:r>
              <a:rPr lang="en-NO" dirty="0"/>
              <a:t>Klikk for å legge til en viktig påstand i denne tekstboksen</a:t>
            </a:r>
          </a:p>
        </p:txBody>
      </p:sp>
      <p:sp>
        <p:nvSpPr>
          <p:cNvPr id="8" name="Plassholder for bilde 7">
            <a:extLst>
              <a:ext uri="{FF2B5EF4-FFF2-40B4-BE49-F238E27FC236}">
                <a16:creationId xmlns:a16="http://schemas.microsoft.com/office/drawing/2014/main" id="{D58A0DC3-6206-4ABC-812D-C17BFC1FBB91}"/>
              </a:ext>
            </a:extLst>
          </p:cNvPr>
          <p:cNvSpPr>
            <a:spLocks noGrp="1"/>
          </p:cNvSpPr>
          <p:nvPr>
            <p:ph type="pic" sz="quarter" idx="13" hasCustomPrompt="1"/>
          </p:nvPr>
        </p:nvSpPr>
        <p:spPr>
          <a:xfrm>
            <a:off x="6096001" y="0"/>
            <a:ext cx="6096000" cy="6858000"/>
          </a:xfrm>
          <a:noFill/>
        </p:spPr>
        <p:txBody>
          <a:bodyPr anchor="ctr"/>
          <a:lstStyle>
            <a:lvl1pPr marL="0" indent="0" algn="ctr">
              <a:buNone/>
              <a:defRPr>
                <a:solidFill>
                  <a:srgbClr val="64C8FA"/>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Tree>
    <p:extLst>
      <p:ext uri="{BB962C8B-B14F-4D97-AF65-F5344CB8AC3E}">
        <p14:creationId xmlns:p14="http://schemas.microsoft.com/office/powerpoint/2010/main" val="44732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itat og bilde_lys blå">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DD8623-97FB-1883-4315-D9BB4E5CDC72}"/>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sp>
        <p:nvSpPr>
          <p:cNvPr id="2" name="Text Placeholder 8">
            <a:extLst>
              <a:ext uri="{FF2B5EF4-FFF2-40B4-BE49-F238E27FC236}">
                <a16:creationId xmlns:a16="http://schemas.microsoft.com/office/drawing/2014/main" id="{CFB2A564-6E2C-A64E-1F7D-20DB83CA0EA2}"/>
              </a:ext>
            </a:extLst>
          </p:cNvPr>
          <p:cNvSpPr>
            <a:spLocks noGrp="1"/>
          </p:cNvSpPr>
          <p:nvPr>
            <p:ph type="body" sz="quarter" idx="14" hasCustomPrompt="1"/>
          </p:nvPr>
        </p:nvSpPr>
        <p:spPr>
          <a:xfrm>
            <a:off x="774603" y="1297937"/>
            <a:ext cx="4561839" cy="4257039"/>
          </a:xfrm>
        </p:spPr>
        <p:txBody>
          <a:bodyPr wrap="square" lIns="0" anchor="ctr">
            <a:normAutofit/>
          </a:bodyPr>
          <a:lstStyle>
            <a:lvl1pPr marL="0" indent="0" fontAlgn="ctr">
              <a:buSzPct val="120000"/>
              <a:buFontTx/>
              <a:buBlip>
                <a:blip r:embed="rId2">
                  <a:extLst>
                    <a:ext uri="{96DAC541-7B7A-43D3-8B79-37D633B846F1}">
                      <asvg:svgBlip xmlns:asvg="http://schemas.microsoft.com/office/drawing/2016/SVG/main" r:embed="rId3"/>
                    </a:ext>
                  </a:extLst>
                </a:blip>
              </a:buBlip>
              <a:defRPr sz="4800" b="1" i="0">
                <a:solidFill>
                  <a:schemeClr val="tx2"/>
                </a:solidFill>
                <a:latin typeface="+mj-lt"/>
              </a:defRPr>
            </a:lvl1pPr>
          </a:lstStyle>
          <a:p>
            <a:pPr lvl="0"/>
            <a:r>
              <a:rPr lang="en-NO" dirty="0"/>
              <a:t>Klikk for å legge til en viktig påstand i denne tekstboksen</a:t>
            </a:r>
          </a:p>
        </p:txBody>
      </p:sp>
      <p:sp>
        <p:nvSpPr>
          <p:cNvPr id="8" name="Plassholder for bilde 7">
            <a:extLst>
              <a:ext uri="{FF2B5EF4-FFF2-40B4-BE49-F238E27FC236}">
                <a16:creationId xmlns:a16="http://schemas.microsoft.com/office/drawing/2014/main" id="{D58A0DC3-6206-4ABC-812D-C17BFC1FBB91}"/>
              </a:ext>
            </a:extLst>
          </p:cNvPr>
          <p:cNvSpPr>
            <a:spLocks noGrp="1"/>
          </p:cNvSpPr>
          <p:nvPr>
            <p:ph type="pic" sz="quarter" idx="13" hasCustomPrompt="1"/>
          </p:nvPr>
        </p:nvSpPr>
        <p:spPr>
          <a:xfrm>
            <a:off x="6096001" y="0"/>
            <a:ext cx="6096000" cy="6858000"/>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Tree>
    <p:extLst>
      <p:ext uri="{BB962C8B-B14F-4D97-AF65-F5344CB8AC3E}">
        <p14:creationId xmlns:p14="http://schemas.microsoft.com/office/powerpoint/2010/main" val="103366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itat og bilde_hvit">
    <p:bg>
      <p:bgPr>
        <a:solidFill>
          <a:schemeClr val="bg1"/>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1FDFBC07-C969-0A11-D828-9E40C3743EBD}"/>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Slide Number Placeholder 5"/>
          <p:cNvSpPr>
            <a:spLocks noGrp="1"/>
          </p:cNvSpPr>
          <p:nvPr>
            <p:ph type="sldNum" sz="quarter" idx="12"/>
          </p:nvPr>
        </p:nvSpPr>
        <p:spPr/>
        <p:txBody>
          <a:bodyPr/>
          <a:lstStyle>
            <a:lvl1pPr>
              <a:defRPr b="0" i="0">
                <a:solidFill>
                  <a:schemeClr val="tx1"/>
                </a:solidFill>
                <a:latin typeface="+mn-lt"/>
              </a:defRPr>
            </a:lvl1pPr>
          </a:lstStyle>
          <a:p>
            <a:fld id="{EC31CAF0-2D2C-49BF-92D2-01D14BD4F728}" type="slidenum">
              <a:rPr lang="nb-NO" smtClean="0"/>
              <a:pPr/>
              <a:t>‹#›</a:t>
            </a:fld>
            <a:endParaRPr lang="nb-NO" dirty="0"/>
          </a:p>
        </p:txBody>
      </p:sp>
      <p:sp>
        <p:nvSpPr>
          <p:cNvPr id="2" name="Text Placeholder 8">
            <a:extLst>
              <a:ext uri="{FF2B5EF4-FFF2-40B4-BE49-F238E27FC236}">
                <a16:creationId xmlns:a16="http://schemas.microsoft.com/office/drawing/2014/main" id="{F0E1DF8C-A77E-2A68-F257-2BBA22A68622}"/>
              </a:ext>
            </a:extLst>
          </p:cNvPr>
          <p:cNvSpPr>
            <a:spLocks noGrp="1"/>
          </p:cNvSpPr>
          <p:nvPr>
            <p:ph type="body" sz="quarter" idx="14" hasCustomPrompt="1"/>
          </p:nvPr>
        </p:nvSpPr>
        <p:spPr>
          <a:xfrm>
            <a:off x="774603" y="1297937"/>
            <a:ext cx="4561839" cy="4257039"/>
          </a:xfrm>
        </p:spPr>
        <p:txBody>
          <a:bodyPr wrap="square" lIns="0" anchor="ctr">
            <a:normAutofit/>
          </a:bodyPr>
          <a:lstStyle>
            <a:lvl1pPr marL="0" indent="0" fontAlgn="ctr">
              <a:buSzPct val="120000"/>
              <a:buFontTx/>
              <a:buBlip>
                <a:blip r:embed="rId2">
                  <a:extLst>
                    <a:ext uri="{96DAC541-7B7A-43D3-8B79-37D633B846F1}">
                      <asvg:svgBlip xmlns:asvg="http://schemas.microsoft.com/office/drawing/2016/SVG/main" r:embed="rId3"/>
                    </a:ext>
                  </a:extLst>
                </a:blip>
              </a:buBlip>
              <a:defRPr sz="4800" b="1" i="0">
                <a:solidFill>
                  <a:schemeClr val="tx2"/>
                </a:solidFill>
                <a:latin typeface="+mj-lt"/>
              </a:defRPr>
            </a:lvl1pPr>
          </a:lstStyle>
          <a:p>
            <a:pPr lvl="0"/>
            <a:r>
              <a:rPr lang="en-NO" dirty="0"/>
              <a:t>Klikk for å legge til en viktig påstand i denne tekstboksen</a:t>
            </a:r>
          </a:p>
        </p:txBody>
      </p:sp>
      <p:sp>
        <p:nvSpPr>
          <p:cNvPr id="8" name="Plassholder for bilde 7">
            <a:extLst>
              <a:ext uri="{FF2B5EF4-FFF2-40B4-BE49-F238E27FC236}">
                <a16:creationId xmlns:a16="http://schemas.microsoft.com/office/drawing/2014/main" id="{D58A0DC3-6206-4ABC-812D-C17BFC1FBB91}"/>
              </a:ext>
            </a:extLst>
          </p:cNvPr>
          <p:cNvSpPr>
            <a:spLocks noGrp="1"/>
          </p:cNvSpPr>
          <p:nvPr>
            <p:ph type="pic" sz="quarter" idx="13" hasCustomPrompt="1"/>
          </p:nvPr>
        </p:nvSpPr>
        <p:spPr>
          <a:xfrm>
            <a:off x="6096001" y="0"/>
            <a:ext cx="6096000" cy="6858000"/>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Tree>
    <p:extLst>
      <p:ext uri="{BB962C8B-B14F-4D97-AF65-F5344CB8AC3E}">
        <p14:creationId xmlns:p14="http://schemas.microsoft.com/office/powerpoint/2010/main" val="407673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itat_mørk blå">
    <p:bg>
      <p:bgPr>
        <a:solidFill>
          <a:schemeClr val="accent3"/>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93C064DA-AF3A-68EC-6525-40B3D6D93D79}"/>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Slide Number Placeholder 5"/>
          <p:cNvSpPr>
            <a:spLocks noGrp="1"/>
          </p:cNvSpPr>
          <p:nvPr>
            <p:ph type="sldNum" sz="quarter" idx="12"/>
          </p:nvPr>
        </p:nvSpPr>
        <p:spPr/>
        <p:txBody>
          <a:bodyPr/>
          <a:lstStyle>
            <a:lvl1pPr>
              <a:defRPr b="0" i="0">
                <a:solidFill>
                  <a:srgbClr val="E1F3FA"/>
                </a:solidFill>
                <a:latin typeface="+mn-lt"/>
              </a:defRPr>
            </a:lvl1pPr>
          </a:lstStyle>
          <a:p>
            <a:fld id="{EC31CAF0-2D2C-49BF-92D2-01D14BD4F728}" type="slidenum">
              <a:rPr lang="nb-NO" smtClean="0"/>
              <a:pPr/>
              <a:t>‹#›</a:t>
            </a:fld>
            <a:endParaRPr lang="nb-NO" dirty="0"/>
          </a:p>
        </p:txBody>
      </p:sp>
      <p:sp>
        <p:nvSpPr>
          <p:cNvPr id="4" name="Text Placeholder 8">
            <a:extLst>
              <a:ext uri="{FF2B5EF4-FFF2-40B4-BE49-F238E27FC236}">
                <a16:creationId xmlns:a16="http://schemas.microsoft.com/office/drawing/2014/main" id="{98167C6F-78F5-CCC5-EDAC-34921D699BBE}"/>
              </a:ext>
            </a:extLst>
          </p:cNvPr>
          <p:cNvSpPr>
            <a:spLocks noGrp="1"/>
          </p:cNvSpPr>
          <p:nvPr>
            <p:ph type="body" sz="quarter" idx="14" hasCustomPrompt="1"/>
          </p:nvPr>
        </p:nvSpPr>
        <p:spPr>
          <a:xfrm>
            <a:off x="771302" y="1297937"/>
            <a:ext cx="10649397" cy="4257039"/>
          </a:xfrm>
        </p:spPr>
        <p:txBody>
          <a:bodyPr wrap="square" lIns="0" anchor="ctr">
            <a:normAutofit/>
          </a:bodyPr>
          <a:lstStyle>
            <a:lvl1pPr marL="0" indent="0" fontAlgn="ctr">
              <a:buSzPct val="120000"/>
              <a:buFontTx/>
              <a:buBlip>
                <a:blip r:embed="rId2">
                  <a:extLst>
                    <a:ext uri="{96DAC541-7B7A-43D3-8B79-37D633B846F1}">
                      <asvg:svgBlip xmlns:asvg="http://schemas.microsoft.com/office/drawing/2016/SVG/main" r:embed="rId3"/>
                    </a:ext>
                  </a:extLst>
                </a:blip>
              </a:buBlip>
              <a:defRPr sz="6400" b="1" i="0">
                <a:solidFill>
                  <a:schemeClr val="bg1"/>
                </a:solidFill>
                <a:latin typeface="+mj-lt"/>
              </a:defRPr>
            </a:lvl1pPr>
          </a:lstStyle>
          <a:p>
            <a:pPr lvl="0"/>
            <a:r>
              <a:rPr lang="en-NO" dirty="0"/>
              <a:t>Klikk for å legge til en viktig påstand i denne tekstboksen</a:t>
            </a:r>
          </a:p>
        </p:txBody>
      </p:sp>
      <p:pic>
        <p:nvPicPr>
          <p:cNvPr id="5" name="Grafikk 4">
            <a:extLst>
              <a:ext uri="{FF2B5EF4-FFF2-40B4-BE49-F238E27FC236}">
                <a16:creationId xmlns:a16="http://schemas.microsoft.com/office/drawing/2014/main" id="{C78C249F-92B9-4DC9-B2FA-BBCDA38F4FD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1207" y="6308975"/>
            <a:ext cx="1305600" cy="379700"/>
          </a:xfrm>
          <a:prstGeom prst="rect">
            <a:avLst/>
          </a:prstGeom>
        </p:spPr>
      </p:pic>
    </p:spTree>
    <p:extLst>
      <p:ext uri="{BB962C8B-B14F-4D97-AF65-F5344CB8AC3E}">
        <p14:creationId xmlns:p14="http://schemas.microsoft.com/office/powerpoint/2010/main" val="407475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3647728" y="365125"/>
            <a:ext cx="7707660" cy="1047651"/>
          </a:xfrm>
        </p:spPr>
        <p:txBody>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defRPr/>
            </a:pPr>
            <a:r>
              <a:rPr lang="it-IT"/>
              <a:t>2-3 October 2025</a:t>
            </a:r>
          </a:p>
        </p:txBody>
      </p:sp>
      <p:sp>
        <p:nvSpPr>
          <p:cNvPr id="8" name="Footer Placeholder 7"/>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9" name="Slide Number Placeholder 8"/>
          <p:cNvSpPr>
            <a:spLocks noGrp="1"/>
          </p:cNvSpPr>
          <p:nvPr>
            <p:ph type="sldNum" sz="quarter" idx="12"/>
          </p:nvPr>
        </p:nvSpPr>
        <p:spPr/>
        <p:txBody>
          <a:bodyPr/>
          <a:lstStyle/>
          <a:p>
            <a:fld id="{FE2843BD-5BB7-45F1-85FC-3475DC75FADD}" type="slidenum">
              <a:rPr lang="it-IT" altLang="it-IT" smtClean="0"/>
              <a:pPr/>
              <a:t>‹#›</a:t>
            </a:fld>
            <a:endParaRPr lang="it-IT" altLang="it-IT"/>
          </a:p>
        </p:txBody>
      </p:sp>
    </p:spTree>
    <p:extLst>
      <p:ext uri="{BB962C8B-B14F-4D97-AF65-F5344CB8AC3E}">
        <p14:creationId xmlns:p14="http://schemas.microsoft.com/office/powerpoint/2010/main" val="21655210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Sitat_lys blå">
    <p:bg>
      <p:bgPr>
        <a:solidFill>
          <a:schemeClr val="bg2"/>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CEF16A35-0E39-C013-4706-8CA3A5DDADF3}"/>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Slide Number Placeholder 5"/>
          <p:cNvSpPr>
            <a:spLocks noGrp="1"/>
          </p:cNvSpPr>
          <p:nvPr>
            <p:ph type="sldNum" sz="quarter" idx="12"/>
          </p:nvPr>
        </p:nvSpPr>
        <p:spPr/>
        <p:txBody>
          <a:bodyPr/>
          <a:lstStyle>
            <a:lvl1pPr>
              <a:defRPr b="0" i="0">
                <a:solidFill>
                  <a:schemeClr val="tx1"/>
                </a:solidFill>
                <a:latin typeface="+mn-lt"/>
              </a:defRPr>
            </a:lvl1pPr>
          </a:lstStyle>
          <a:p>
            <a:fld id="{EC31CAF0-2D2C-49BF-92D2-01D14BD4F728}" type="slidenum">
              <a:rPr lang="nb-NO" smtClean="0"/>
              <a:pPr/>
              <a:t>‹#›</a:t>
            </a:fld>
            <a:endParaRPr lang="nb-NO" dirty="0"/>
          </a:p>
        </p:txBody>
      </p:sp>
      <p:sp>
        <p:nvSpPr>
          <p:cNvPr id="2" name="Text Placeholder 8">
            <a:extLst>
              <a:ext uri="{FF2B5EF4-FFF2-40B4-BE49-F238E27FC236}">
                <a16:creationId xmlns:a16="http://schemas.microsoft.com/office/drawing/2014/main" id="{60B6AF46-8D07-1C62-EA23-25E5DE42CD58}"/>
              </a:ext>
            </a:extLst>
          </p:cNvPr>
          <p:cNvSpPr>
            <a:spLocks noGrp="1"/>
          </p:cNvSpPr>
          <p:nvPr>
            <p:ph type="body" sz="quarter" idx="14" hasCustomPrompt="1"/>
          </p:nvPr>
        </p:nvSpPr>
        <p:spPr>
          <a:xfrm>
            <a:off x="771302" y="1297937"/>
            <a:ext cx="10649397" cy="4257039"/>
          </a:xfrm>
        </p:spPr>
        <p:txBody>
          <a:bodyPr wrap="square" lIns="0" anchor="ctr">
            <a:normAutofit/>
          </a:bodyPr>
          <a:lstStyle>
            <a:lvl1pPr marL="0" indent="0" fontAlgn="ctr">
              <a:buSzPct val="120000"/>
              <a:buFontTx/>
              <a:buBlip>
                <a:blip r:embed="rId2">
                  <a:extLst>
                    <a:ext uri="{96DAC541-7B7A-43D3-8B79-37D633B846F1}">
                      <asvg:svgBlip xmlns:asvg="http://schemas.microsoft.com/office/drawing/2016/SVG/main" r:embed="rId3"/>
                    </a:ext>
                  </a:extLst>
                </a:blip>
              </a:buBlip>
              <a:defRPr sz="6400" b="1" i="0">
                <a:solidFill>
                  <a:schemeClr val="tx2"/>
                </a:solidFill>
                <a:latin typeface="+mj-lt"/>
              </a:defRPr>
            </a:lvl1pPr>
          </a:lstStyle>
          <a:p>
            <a:pPr lvl="0"/>
            <a:r>
              <a:rPr lang="en-NO" dirty="0"/>
              <a:t>Klikk for å legge til en viktig påstand i denne tekstboksen</a:t>
            </a:r>
          </a:p>
        </p:txBody>
      </p:sp>
      <p:pic>
        <p:nvPicPr>
          <p:cNvPr id="4" name="Grafikk 3">
            <a:extLst>
              <a:ext uri="{FF2B5EF4-FFF2-40B4-BE49-F238E27FC236}">
                <a16:creationId xmlns:a16="http://schemas.microsoft.com/office/drawing/2014/main" id="{787BEED0-03C8-4603-91F7-9A8D003E307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1207" y="6308975"/>
            <a:ext cx="1305600" cy="379700"/>
          </a:xfrm>
          <a:prstGeom prst="rect">
            <a:avLst/>
          </a:prstGeom>
        </p:spPr>
      </p:pic>
    </p:spTree>
    <p:extLst>
      <p:ext uri="{BB962C8B-B14F-4D97-AF65-F5344CB8AC3E}">
        <p14:creationId xmlns:p14="http://schemas.microsoft.com/office/powerpoint/2010/main" val="41221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itat_hvit">
    <p:bg>
      <p:bgPr>
        <a:solidFill>
          <a:schemeClr val="bg1"/>
        </a:solid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31924AC6-82C4-70CC-6C43-F86ED553AB4F}"/>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Slide Number Placeholder 5"/>
          <p:cNvSpPr>
            <a:spLocks noGrp="1"/>
          </p:cNvSpPr>
          <p:nvPr>
            <p:ph type="sldNum" sz="quarter" idx="12"/>
          </p:nvPr>
        </p:nvSpPr>
        <p:spPr/>
        <p:txBody>
          <a:bodyPr/>
          <a:lstStyle>
            <a:lvl1pPr>
              <a:defRPr b="0" i="0">
                <a:solidFill>
                  <a:schemeClr val="tx1"/>
                </a:solidFill>
                <a:latin typeface="+mn-lt"/>
              </a:defRPr>
            </a:lvl1pPr>
          </a:lstStyle>
          <a:p>
            <a:fld id="{EC31CAF0-2D2C-49BF-92D2-01D14BD4F728}" type="slidenum">
              <a:rPr lang="nb-NO" smtClean="0"/>
              <a:pPr/>
              <a:t>‹#›</a:t>
            </a:fld>
            <a:endParaRPr lang="nb-NO" dirty="0"/>
          </a:p>
        </p:txBody>
      </p:sp>
      <p:sp>
        <p:nvSpPr>
          <p:cNvPr id="2" name="Text Placeholder 8">
            <a:extLst>
              <a:ext uri="{FF2B5EF4-FFF2-40B4-BE49-F238E27FC236}">
                <a16:creationId xmlns:a16="http://schemas.microsoft.com/office/drawing/2014/main" id="{FB85B9EF-A676-B12D-27D4-777E44D357CD}"/>
              </a:ext>
            </a:extLst>
          </p:cNvPr>
          <p:cNvSpPr>
            <a:spLocks noGrp="1"/>
          </p:cNvSpPr>
          <p:nvPr>
            <p:ph type="body" sz="quarter" idx="14" hasCustomPrompt="1"/>
          </p:nvPr>
        </p:nvSpPr>
        <p:spPr>
          <a:xfrm>
            <a:off x="771302" y="1297937"/>
            <a:ext cx="10649397" cy="4257039"/>
          </a:xfrm>
        </p:spPr>
        <p:txBody>
          <a:bodyPr wrap="square" lIns="0" anchor="ctr">
            <a:normAutofit/>
          </a:bodyPr>
          <a:lstStyle>
            <a:lvl1pPr marL="0" indent="0" fontAlgn="ctr">
              <a:buSzPct val="120000"/>
              <a:buFontTx/>
              <a:buBlip>
                <a:blip r:embed="rId2">
                  <a:extLst>
                    <a:ext uri="{96DAC541-7B7A-43D3-8B79-37D633B846F1}">
                      <asvg:svgBlip xmlns:asvg="http://schemas.microsoft.com/office/drawing/2016/SVG/main" r:embed="rId3"/>
                    </a:ext>
                  </a:extLst>
                </a:blip>
              </a:buBlip>
              <a:defRPr sz="6400" b="1" i="0">
                <a:solidFill>
                  <a:schemeClr val="tx2"/>
                </a:solidFill>
                <a:latin typeface="+mj-lt"/>
              </a:defRPr>
            </a:lvl1pPr>
          </a:lstStyle>
          <a:p>
            <a:pPr lvl="0"/>
            <a:r>
              <a:rPr lang="en-NO" dirty="0"/>
              <a:t>Klikk for å legge til en viktig påstand i denne tekstboksen</a:t>
            </a:r>
          </a:p>
        </p:txBody>
      </p:sp>
      <p:pic>
        <p:nvPicPr>
          <p:cNvPr id="4" name="Grafikk 3">
            <a:extLst>
              <a:ext uri="{FF2B5EF4-FFF2-40B4-BE49-F238E27FC236}">
                <a16:creationId xmlns:a16="http://schemas.microsoft.com/office/drawing/2014/main" id="{787BEED0-03C8-4603-91F7-9A8D003E307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1207" y="6308975"/>
            <a:ext cx="1305600" cy="379700"/>
          </a:xfrm>
          <a:prstGeom prst="rect">
            <a:avLst/>
          </a:prstGeom>
        </p:spPr>
      </p:pic>
    </p:spTree>
    <p:extLst>
      <p:ext uri="{BB962C8B-B14F-4D97-AF65-F5344CB8AC3E}">
        <p14:creationId xmlns:p14="http://schemas.microsoft.com/office/powerpoint/2010/main" val="1431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nnhold bunn mørk blå og bilde">
    <p:bg>
      <p:bgPr>
        <a:solidFill>
          <a:schemeClr val="bg1"/>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717A56BE-FDDC-7D17-FEA3-879ED20BEB4C}"/>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5" name="Rectangle 4">
            <a:extLst>
              <a:ext uri="{FF2B5EF4-FFF2-40B4-BE49-F238E27FC236}">
                <a16:creationId xmlns:a16="http://schemas.microsoft.com/office/drawing/2014/main" id="{1F52AC14-30CE-8C7A-92F3-C94FE3DFD923}"/>
              </a:ext>
              <a:ext uri="{C183D7F6-B498-43B3-948B-1728B52AA6E4}">
                <adec:decorative xmlns:adec="http://schemas.microsoft.com/office/drawing/2017/decorative" val="1"/>
              </a:ext>
            </a:extLst>
          </p:cNvPr>
          <p:cNvSpPr/>
          <p:nvPr userDrawn="1"/>
        </p:nvSpPr>
        <p:spPr>
          <a:xfrm>
            <a:off x="0" y="3429001"/>
            <a:ext cx="12192000" cy="3428999"/>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Arial" panose="020B0604020202020204" pitchFamily="34" charset="0"/>
            </a:endParaRPr>
          </a:p>
        </p:txBody>
      </p:sp>
      <p:sp>
        <p:nvSpPr>
          <p:cNvPr id="2" name="Title 1">
            <a:extLst>
              <a:ext uri="{FF2B5EF4-FFF2-40B4-BE49-F238E27FC236}">
                <a16:creationId xmlns:a16="http://schemas.microsoft.com/office/drawing/2014/main" id="{0DEF522F-959E-790A-1C8A-B78ABE157AA5}"/>
              </a:ext>
            </a:extLst>
          </p:cNvPr>
          <p:cNvSpPr>
            <a:spLocks noGrp="1"/>
          </p:cNvSpPr>
          <p:nvPr>
            <p:ph type="title"/>
          </p:nvPr>
        </p:nvSpPr>
        <p:spPr>
          <a:xfrm>
            <a:off x="748030" y="3661833"/>
            <a:ext cx="7047452" cy="1055025"/>
          </a:xfrm>
        </p:spPr>
        <p:txBody>
          <a:bodyPr bIns="0" anchor="b">
            <a:noAutofit/>
          </a:bodyPr>
          <a:lstStyle>
            <a:lvl1pPr marL="0" indent="0">
              <a:buFont typeface="Arial" panose="020B0604020202020204" pitchFamily="34" charset="0"/>
              <a:buNone/>
              <a:defRPr sz="3733">
                <a:solidFill>
                  <a:schemeClr val="bg1"/>
                </a:solidFill>
              </a:defRPr>
            </a:lvl1pPr>
          </a:lstStyle>
          <a:p>
            <a:r>
              <a:rPr lang="nb-NO"/>
              <a:t>Klikk for å redigere tittelstil</a:t>
            </a:r>
            <a:endParaRPr lang="en-US" dirty="0"/>
          </a:p>
        </p:txBody>
      </p:sp>
      <p:sp>
        <p:nvSpPr>
          <p:cNvPr id="11" name="Plassholder for tekst 9">
            <a:extLst>
              <a:ext uri="{FF2B5EF4-FFF2-40B4-BE49-F238E27FC236}">
                <a16:creationId xmlns:a16="http://schemas.microsoft.com/office/drawing/2014/main" id="{A1CC90E9-16F9-48DB-B9F4-7D8A30B76897}"/>
              </a:ext>
            </a:extLst>
          </p:cNvPr>
          <p:cNvSpPr>
            <a:spLocks noGrp="1"/>
          </p:cNvSpPr>
          <p:nvPr>
            <p:ph type="body" sz="quarter" idx="13"/>
          </p:nvPr>
        </p:nvSpPr>
        <p:spPr>
          <a:xfrm>
            <a:off x="748031" y="4940436"/>
            <a:ext cx="5774400" cy="1200000"/>
          </a:xfrm>
        </p:spPr>
        <p:txBody>
          <a:bodyPr lIns="14400" tIns="0" rIns="0"/>
          <a:lstStyle>
            <a:lvl1pPr marL="0" indent="0">
              <a:buNone/>
              <a:defRPr b="0" i="0">
                <a:solidFill>
                  <a:schemeClr val="bg1"/>
                </a:solidFill>
                <a:latin typeface="+mn-lt"/>
              </a:defRPr>
            </a:lvl1pPr>
          </a:lstStyle>
          <a:p>
            <a:pPr lvl="0"/>
            <a:r>
              <a:rPr lang="nb-NO"/>
              <a:t>Klikk for å redigere tekststiler i malen</a:t>
            </a:r>
          </a:p>
        </p:txBody>
      </p:sp>
      <p:sp>
        <p:nvSpPr>
          <p:cNvPr id="8" name="Plassholder for bilde 7">
            <a:extLst>
              <a:ext uri="{FF2B5EF4-FFF2-40B4-BE49-F238E27FC236}">
                <a16:creationId xmlns:a16="http://schemas.microsoft.com/office/drawing/2014/main" id="{4E93E77D-F137-7728-531E-B429B6E1A7B7}"/>
              </a:ext>
            </a:extLst>
          </p:cNvPr>
          <p:cNvSpPr>
            <a:spLocks noGrp="1"/>
          </p:cNvSpPr>
          <p:nvPr>
            <p:ph type="pic" sz="quarter" idx="14" hasCustomPrompt="1"/>
          </p:nvPr>
        </p:nvSpPr>
        <p:spPr>
          <a:xfrm>
            <a:off x="1" y="0"/>
            <a:ext cx="12192001" cy="3440837"/>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6" name="Slide Number Placeholder 5"/>
          <p:cNvSpPr>
            <a:spLocks noGrp="1"/>
          </p:cNvSpPr>
          <p:nvPr>
            <p:ph type="sldNum" sz="quarter" idx="12"/>
          </p:nvPr>
        </p:nvSpPr>
        <p:spPr/>
        <p:txBody>
          <a:bodyPr/>
          <a:lstStyle>
            <a:lvl1pPr>
              <a:defRPr b="0" i="0">
                <a:solidFill>
                  <a:schemeClr val="bg1"/>
                </a:solidFill>
                <a:latin typeface="+mn-lt"/>
              </a:defRPr>
            </a:lvl1pPr>
          </a:lstStyle>
          <a:p>
            <a:fld id="{EC31CAF0-2D2C-49BF-92D2-01D14BD4F728}" type="slidenum">
              <a:rPr lang="nb-NO" smtClean="0"/>
              <a:pPr/>
              <a:t>‹#›</a:t>
            </a:fld>
            <a:endParaRPr lang="nb-NO" dirty="0"/>
          </a:p>
        </p:txBody>
      </p:sp>
      <p:pic>
        <p:nvPicPr>
          <p:cNvPr id="3" name="Grafikk 3">
            <a:extLst>
              <a:ext uri="{FF2B5EF4-FFF2-40B4-BE49-F238E27FC236}">
                <a16:creationId xmlns:a16="http://schemas.microsoft.com/office/drawing/2014/main" id="{BEDEE15C-82E5-B8A7-C68E-33F5357EFD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1207" y="6308975"/>
            <a:ext cx="1305600" cy="379700"/>
          </a:xfrm>
          <a:prstGeom prst="rect">
            <a:avLst/>
          </a:prstGeom>
        </p:spPr>
      </p:pic>
    </p:spTree>
    <p:extLst>
      <p:ext uri="{BB962C8B-B14F-4D97-AF65-F5344CB8AC3E}">
        <p14:creationId xmlns:p14="http://schemas.microsoft.com/office/powerpoint/2010/main" val="204311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nnhold bunn lys blå og bilde">
    <p:bg>
      <p:bgPr>
        <a:solidFill>
          <a:schemeClr val="bg1"/>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717A56BE-FDDC-7D17-FEA3-879ED20BEB4C}"/>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5" name="Rectangle 4">
            <a:extLst>
              <a:ext uri="{FF2B5EF4-FFF2-40B4-BE49-F238E27FC236}">
                <a16:creationId xmlns:a16="http://schemas.microsoft.com/office/drawing/2014/main" id="{1F52AC14-30CE-8C7A-92F3-C94FE3DFD923}"/>
              </a:ext>
              <a:ext uri="{C183D7F6-B498-43B3-948B-1728B52AA6E4}">
                <adec:decorative xmlns:adec="http://schemas.microsoft.com/office/drawing/2017/decorative" val="1"/>
              </a:ext>
            </a:extLst>
          </p:cNvPr>
          <p:cNvSpPr/>
          <p:nvPr userDrawn="1"/>
        </p:nvSpPr>
        <p:spPr>
          <a:xfrm>
            <a:off x="0" y="3429001"/>
            <a:ext cx="12192000" cy="3428999"/>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Arial" panose="020B0604020202020204" pitchFamily="34" charset="0"/>
            </a:endParaRPr>
          </a:p>
        </p:txBody>
      </p:sp>
      <p:sp>
        <p:nvSpPr>
          <p:cNvPr id="2" name="Title 1">
            <a:extLst>
              <a:ext uri="{FF2B5EF4-FFF2-40B4-BE49-F238E27FC236}">
                <a16:creationId xmlns:a16="http://schemas.microsoft.com/office/drawing/2014/main" id="{0DEF522F-959E-790A-1C8A-B78ABE157AA5}"/>
              </a:ext>
            </a:extLst>
          </p:cNvPr>
          <p:cNvSpPr>
            <a:spLocks noGrp="1"/>
          </p:cNvSpPr>
          <p:nvPr>
            <p:ph type="title"/>
          </p:nvPr>
        </p:nvSpPr>
        <p:spPr>
          <a:xfrm>
            <a:off x="748030" y="3661833"/>
            <a:ext cx="7047452" cy="1055025"/>
          </a:xfrm>
        </p:spPr>
        <p:txBody>
          <a:bodyPr bIns="0" anchor="b">
            <a:noAutofit/>
          </a:bodyPr>
          <a:lstStyle>
            <a:lvl1pPr marL="0" indent="0">
              <a:buFont typeface="Arial" panose="020B0604020202020204" pitchFamily="34" charset="0"/>
              <a:buNone/>
              <a:defRPr sz="3733"/>
            </a:lvl1pPr>
          </a:lstStyle>
          <a:p>
            <a:r>
              <a:rPr lang="nb-NO"/>
              <a:t>Klikk for å redigere tittelstil</a:t>
            </a:r>
            <a:endParaRPr lang="en-US" dirty="0"/>
          </a:p>
        </p:txBody>
      </p:sp>
      <p:sp>
        <p:nvSpPr>
          <p:cNvPr id="11" name="Plassholder for tekst 9">
            <a:extLst>
              <a:ext uri="{FF2B5EF4-FFF2-40B4-BE49-F238E27FC236}">
                <a16:creationId xmlns:a16="http://schemas.microsoft.com/office/drawing/2014/main" id="{A1CC90E9-16F9-48DB-B9F4-7D8A30B76897}"/>
              </a:ext>
            </a:extLst>
          </p:cNvPr>
          <p:cNvSpPr>
            <a:spLocks noGrp="1"/>
          </p:cNvSpPr>
          <p:nvPr>
            <p:ph type="body" sz="quarter" idx="13"/>
          </p:nvPr>
        </p:nvSpPr>
        <p:spPr>
          <a:xfrm>
            <a:off x="748031" y="4940436"/>
            <a:ext cx="5774400" cy="1200000"/>
          </a:xfrm>
        </p:spPr>
        <p:txBody>
          <a:bodyPr lIns="14400" tIns="0" rIns="0"/>
          <a:lstStyle>
            <a:lvl1pPr marL="0" indent="0">
              <a:buNone/>
              <a:defRPr b="0" i="0">
                <a:solidFill>
                  <a:schemeClr val="tx1"/>
                </a:solidFill>
                <a:latin typeface="+mn-lt"/>
              </a:defRPr>
            </a:lvl1pPr>
          </a:lstStyle>
          <a:p>
            <a:pPr lvl="0"/>
            <a:r>
              <a:rPr lang="nb-NO"/>
              <a:t>Klikk for å redigere tekststiler i malen</a:t>
            </a:r>
          </a:p>
        </p:txBody>
      </p:sp>
      <p:sp>
        <p:nvSpPr>
          <p:cNvPr id="8" name="Plassholder for bilde 7">
            <a:extLst>
              <a:ext uri="{FF2B5EF4-FFF2-40B4-BE49-F238E27FC236}">
                <a16:creationId xmlns:a16="http://schemas.microsoft.com/office/drawing/2014/main" id="{4E93E77D-F137-7728-531E-B429B6E1A7B7}"/>
              </a:ext>
            </a:extLst>
          </p:cNvPr>
          <p:cNvSpPr>
            <a:spLocks noGrp="1"/>
          </p:cNvSpPr>
          <p:nvPr>
            <p:ph type="pic" sz="quarter" idx="14" hasCustomPrompt="1"/>
          </p:nvPr>
        </p:nvSpPr>
        <p:spPr>
          <a:xfrm>
            <a:off x="1" y="0"/>
            <a:ext cx="12192001" cy="3440837"/>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6" name="Slide Number Placeholder 5"/>
          <p:cNvSpPr>
            <a:spLocks noGrp="1"/>
          </p:cNvSpPr>
          <p:nvPr>
            <p:ph type="sldNum" sz="quarter" idx="12"/>
          </p:nvPr>
        </p:nvSpPr>
        <p:spPr/>
        <p:txBody>
          <a:bodyPr/>
          <a:lstStyle>
            <a:lvl1pPr>
              <a:defRPr b="0" i="0">
                <a:solidFill>
                  <a:schemeClr val="tx1"/>
                </a:solidFill>
                <a:latin typeface="+mn-lt"/>
              </a:defRPr>
            </a:lvl1pPr>
          </a:lstStyle>
          <a:p>
            <a:fld id="{EC31CAF0-2D2C-49BF-92D2-01D14BD4F728}" type="slidenum">
              <a:rPr lang="nb-NO" smtClean="0"/>
              <a:pPr/>
              <a:t>‹#›</a:t>
            </a:fld>
            <a:endParaRPr lang="nb-NO" dirty="0"/>
          </a:p>
        </p:txBody>
      </p:sp>
      <p:pic>
        <p:nvPicPr>
          <p:cNvPr id="3" name="Grafikk 3">
            <a:extLst>
              <a:ext uri="{FF2B5EF4-FFF2-40B4-BE49-F238E27FC236}">
                <a16:creationId xmlns:a16="http://schemas.microsoft.com/office/drawing/2014/main" id="{BEDEE15C-82E5-B8A7-C68E-33F5357EFD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1207" y="6308975"/>
            <a:ext cx="1305600" cy="379700"/>
          </a:xfrm>
          <a:prstGeom prst="rect">
            <a:avLst/>
          </a:prstGeom>
        </p:spPr>
      </p:pic>
    </p:spTree>
    <p:extLst>
      <p:ext uri="{BB962C8B-B14F-4D97-AF65-F5344CB8AC3E}">
        <p14:creationId xmlns:p14="http://schemas.microsoft.com/office/powerpoint/2010/main" val="217585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Innhold bunn hvit og bilde">
    <p:bg>
      <p:bgPr>
        <a:solidFill>
          <a:schemeClr val="bg1"/>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717A56BE-FDDC-7D17-FEA3-879ED20BEB4C}"/>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a:extLst>
              <a:ext uri="{FF2B5EF4-FFF2-40B4-BE49-F238E27FC236}">
                <a16:creationId xmlns:a16="http://schemas.microsoft.com/office/drawing/2014/main" id="{0DEF522F-959E-790A-1C8A-B78ABE157AA5}"/>
              </a:ext>
            </a:extLst>
          </p:cNvPr>
          <p:cNvSpPr>
            <a:spLocks noGrp="1"/>
          </p:cNvSpPr>
          <p:nvPr>
            <p:ph type="title"/>
          </p:nvPr>
        </p:nvSpPr>
        <p:spPr>
          <a:xfrm>
            <a:off x="748030" y="3661833"/>
            <a:ext cx="7047452" cy="1055025"/>
          </a:xfrm>
        </p:spPr>
        <p:txBody>
          <a:bodyPr bIns="0" anchor="b">
            <a:noAutofit/>
          </a:bodyPr>
          <a:lstStyle>
            <a:lvl1pPr marL="0" indent="0">
              <a:buFont typeface="Arial" panose="020B0604020202020204" pitchFamily="34" charset="0"/>
              <a:buNone/>
              <a:defRPr sz="3733">
                <a:latin typeface="+mj-lt"/>
              </a:defRPr>
            </a:lvl1pPr>
          </a:lstStyle>
          <a:p>
            <a:r>
              <a:rPr lang="nb-NO"/>
              <a:t>Klikk for å redigere tittelstil</a:t>
            </a:r>
            <a:endParaRPr lang="en-US" dirty="0"/>
          </a:p>
        </p:txBody>
      </p:sp>
      <p:sp>
        <p:nvSpPr>
          <p:cNvPr id="11" name="Plassholder for tekst 9">
            <a:extLst>
              <a:ext uri="{FF2B5EF4-FFF2-40B4-BE49-F238E27FC236}">
                <a16:creationId xmlns:a16="http://schemas.microsoft.com/office/drawing/2014/main" id="{A1CC90E9-16F9-48DB-B9F4-7D8A30B76897}"/>
              </a:ext>
            </a:extLst>
          </p:cNvPr>
          <p:cNvSpPr>
            <a:spLocks noGrp="1"/>
          </p:cNvSpPr>
          <p:nvPr>
            <p:ph type="body" sz="quarter" idx="13"/>
          </p:nvPr>
        </p:nvSpPr>
        <p:spPr>
          <a:xfrm>
            <a:off x="748031" y="4940436"/>
            <a:ext cx="5774400" cy="1200000"/>
          </a:xfrm>
        </p:spPr>
        <p:txBody>
          <a:bodyPr lIns="14400" tIns="0" rIns="0"/>
          <a:lstStyle>
            <a:lvl1pPr marL="0" indent="0">
              <a:buNone/>
              <a:defRPr b="0" i="0">
                <a:solidFill>
                  <a:schemeClr val="tx1"/>
                </a:solidFill>
                <a:latin typeface="+mn-lt"/>
              </a:defRPr>
            </a:lvl1pPr>
          </a:lstStyle>
          <a:p>
            <a:pPr lvl="0"/>
            <a:r>
              <a:rPr lang="nb-NO"/>
              <a:t>Klikk for å redigere tekststiler i malen</a:t>
            </a:r>
          </a:p>
        </p:txBody>
      </p:sp>
      <p:sp>
        <p:nvSpPr>
          <p:cNvPr id="8" name="Plassholder for bilde 7">
            <a:extLst>
              <a:ext uri="{FF2B5EF4-FFF2-40B4-BE49-F238E27FC236}">
                <a16:creationId xmlns:a16="http://schemas.microsoft.com/office/drawing/2014/main" id="{4E93E77D-F137-7728-531E-B429B6E1A7B7}"/>
              </a:ext>
            </a:extLst>
          </p:cNvPr>
          <p:cNvSpPr>
            <a:spLocks noGrp="1"/>
          </p:cNvSpPr>
          <p:nvPr>
            <p:ph type="pic" sz="quarter" idx="14" hasCustomPrompt="1"/>
          </p:nvPr>
        </p:nvSpPr>
        <p:spPr>
          <a:xfrm>
            <a:off x="1" y="0"/>
            <a:ext cx="12192001" cy="3440837"/>
          </a:xfrm>
          <a:noFill/>
        </p:spPr>
        <p:txBody>
          <a:bodyPr anchor="ctr"/>
          <a:lstStyle>
            <a:lvl1pPr marL="0" indent="0" algn="ctr">
              <a:buNone/>
              <a:defRPr>
                <a:solidFill>
                  <a:schemeClr val="accent3"/>
                </a:solidFill>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6" name="Slide Number Placeholder 5"/>
          <p:cNvSpPr>
            <a:spLocks noGrp="1"/>
          </p:cNvSpPr>
          <p:nvPr>
            <p:ph type="sldNum" sz="quarter" idx="12"/>
          </p:nvPr>
        </p:nvSpPr>
        <p:spPr/>
        <p:txBody>
          <a:bodyPr/>
          <a:lstStyle>
            <a:lvl1pPr>
              <a:defRPr b="0" i="0">
                <a:solidFill>
                  <a:schemeClr val="tx1"/>
                </a:solidFill>
                <a:latin typeface="+mn-lt"/>
              </a:defRPr>
            </a:lvl1pPr>
          </a:lstStyle>
          <a:p>
            <a:fld id="{EC31CAF0-2D2C-49BF-92D2-01D14BD4F728}" type="slidenum">
              <a:rPr lang="nb-NO" smtClean="0"/>
              <a:pPr/>
              <a:t>‹#›</a:t>
            </a:fld>
            <a:endParaRPr lang="nb-NO" dirty="0"/>
          </a:p>
        </p:txBody>
      </p:sp>
      <p:pic>
        <p:nvPicPr>
          <p:cNvPr id="3" name="Grafikk 3">
            <a:extLst>
              <a:ext uri="{FF2B5EF4-FFF2-40B4-BE49-F238E27FC236}">
                <a16:creationId xmlns:a16="http://schemas.microsoft.com/office/drawing/2014/main" id="{BEDEE15C-82E5-B8A7-C68E-33F5357EFD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1207" y="6308975"/>
            <a:ext cx="1305600" cy="379700"/>
          </a:xfrm>
          <a:prstGeom prst="rect">
            <a:avLst/>
          </a:prstGeom>
        </p:spPr>
      </p:pic>
    </p:spTree>
    <p:extLst>
      <p:ext uri="{BB962C8B-B14F-4D97-AF65-F5344CB8AC3E}">
        <p14:creationId xmlns:p14="http://schemas.microsoft.com/office/powerpoint/2010/main" val="26469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nk side_mørk blå">
    <p:bg>
      <p:bgPr>
        <a:solidFill>
          <a:schemeClr val="accent3"/>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1009BFA1-A2E2-D9CE-7FB3-3327D640F798}"/>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Slide Number Placeholder 5"/>
          <p:cNvSpPr>
            <a:spLocks noGrp="1"/>
          </p:cNvSpPr>
          <p:nvPr>
            <p:ph type="sldNum" sz="quarter" idx="12"/>
          </p:nvPr>
        </p:nvSpPr>
        <p:spPr/>
        <p:txBody>
          <a:bodyPr/>
          <a:lstStyle>
            <a:lvl1pPr>
              <a:defRPr b="0" i="0">
                <a:solidFill>
                  <a:srgbClr val="E1F3FA"/>
                </a:solidFill>
                <a:latin typeface="+mn-lt"/>
              </a:defRPr>
            </a:lvl1pPr>
          </a:lstStyle>
          <a:p>
            <a:fld id="{EC31CAF0-2D2C-49BF-92D2-01D14BD4F728}" type="slidenum">
              <a:rPr lang="nb-NO" smtClean="0"/>
              <a:pPr/>
              <a:t>‹#›</a:t>
            </a:fld>
            <a:endParaRPr lang="nb-NO" dirty="0"/>
          </a:p>
        </p:txBody>
      </p:sp>
      <p:sp>
        <p:nvSpPr>
          <p:cNvPr id="5" name="Footer Placeholder 5">
            <a:extLst>
              <a:ext uri="{FF2B5EF4-FFF2-40B4-BE49-F238E27FC236}">
                <a16:creationId xmlns:a16="http://schemas.microsoft.com/office/drawing/2014/main" id="{19D09D94-F4E0-4E89-B6D0-87E2FB01C1C1}"/>
              </a:ext>
            </a:extLst>
          </p:cNvPr>
          <p:cNvSpPr>
            <a:spLocks noGrp="1"/>
          </p:cNvSpPr>
          <p:nvPr>
            <p:ph type="ftr" sz="quarter" idx="11"/>
          </p:nvPr>
        </p:nvSpPr>
        <p:spPr>
          <a:xfrm>
            <a:off x="1136855" y="6369051"/>
            <a:ext cx="6672000" cy="192000"/>
          </a:xfrm>
        </p:spPr>
        <p:txBody>
          <a:bodyPr/>
          <a:lstStyle>
            <a:lvl1pPr>
              <a:defRPr b="0" i="0">
                <a:solidFill>
                  <a:srgbClr val="E1F3FA"/>
                </a:solidFill>
                <a:latin typeface="+mn-lt"/>
              </a:defRPr>
            </a:lvl1pPr>
          </a:lstStyle>
          <a:p>
            <a:endParaRPr lang="nb-NO" dirty="0"/>
          </a:p>
        </p:txBody>
      </p:sp>
      <p:pic>
        <p:nvPicPr>
          <p:cNvPr id="4" name="Grafikk 3">
            <a:extLst>
              <a:ext uri="{FF2B5EF4-FFF2-40B4-BE49-F238E27FC236}">
                <a16:creationId xmlns:a16="http://schemas.microsoft.com/office/drawing/2014/main" id="{787BEED0-03C8-4603-91F7-9A8D003E307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1207" y="6308975"/>
            <a:ext cx="1305600" cy="379700"/>
          </a:xfrm>
          <a:prstGeom prst="rect">
            <a:avLst/>
          </a:prstGeom>
        </p:spPr>
      </p:pic>
    </p:spTree>
    <p:extLst>
      <p:ext uri="{BB962C8B-B14F-4D97-AF65-F5344CB8AC3E}">
        <p14:creationId xmlns:p14="http://schemas.microsoft.com/office/powerpoint/2010/main" val="342405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ank side_lys blå">
    <p:bg>
      <p:bgPr>
        <a:solidFill>
          <a:schemeClr val="bg2"/>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804624CE-EEA5-456F-1E19-5F6C778ABE63}"/>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Slide Number Placeholder 5"/>
          <p:cNvSpPr>
            <a:spLocks noGrp="1"/>
          </p:cNvSpPr>
          <p:nvPr>
            <p:ph type="sldNum" sz="quarter" idx="12"/>
          </p:nvPr>
        </p:nvSpPr>
        <p:spPr/>
        <p:txBody>
          <a:bodyPr/>
          <a:lstStyle>
            <a:lvl1pPr>
              <a:defRPr b="0" i="0">
                <a:solidFill>
                  <a:schemeClr val="tx1"/>
                </a:solidFill>
                <a:latin typeface="+mn-lt"/>
              </a:defRPr>
            </a:lvl1pPr>
          </a:lstStyle>
          <a:p>
            <a:fld id="{EC31CAF0-2D2C-49BF-92D2-01D14BD4F728}" type="slidenum">
              <a:rPr lang="nb-NO" smtClean="0"/>
              <a:pPr/>
              <a:t>‹#›</a:t>
            </a:fld>
            <a:endParaRPr lang="nb-NO" dirty="0"/>
          </a:p>
        </p:txBody>
      </p:sp>
      <p:sp>
        <p:nvSpPr>
          <p:cNvPr id="5" name="Footer Placeholder 5">
            <a:extLst>
              <a:ext uri="{FF2B5EF4-FFF2-40B4-BE49-F238E27FC236}">
                <a16:creationId xmlns:a16="http://schemas.microsoft.com/office/drawing/2014/main" id="{9EFEB54B-70F7-4846-8B98-DD0F718C7188}"/>
              </a:ext>
            </a:extLst>
          </p:cNvPr>
          <p:cNvSpPr>
            <a:spLocks noGrp="1"/>
          </p:cNvSpPr>
          <p:nvPr>
            <p:ph type="ftr" sz="quarter" idx="11"/>
          </p:nvPr>
        </p:nvSpPr>
        <p:spPr>
          <a:xfrm>
            <a:off x="1136855" y="6369051"/>
            <a:ext cx="6672000" cy="192000"/>
          </a:xfrm>
        </p:spPr>
        <p:txBody>
          <a:bodyPr/>
          <a:lstStyle>
            <a:lvl1pPr>
              <a:defRPr b="0" i="0">
                <a:solidFill>
                  <a:schemeClr val="tx1"/>
                </a:solidFill>
                <a:latin typeface="+mn-lt"/>
              </a:defRPr>
            </a:lvl1pPr>
          </a:lstStyle>
          <a:p>
            <a:endParaRPr lang="nb-NO" dirty="0"/>
          </a:p>
        </p:txBody>
      </p:sp>
      <p:pic>
        <p:nvPicPr>
          <p:cNvPr id="4" name="Grafikk 3">
            <a:extLst>
              <a:ext uri="{FF2B5EF4-FFF2-40B4-BE49-F238E27FC236}">
                <a16:creationId xmlns:a16="http://schemas.microsoft.com/office/drawing/2014/main" id="{787BEED0-03C8-4603-91F7-9A8D003E307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1207" y="6308975"/>
            <a:ext cx="1305600" cy="379700"/>
          </a:xfrm>
          <a:prstGeom prst="rect">
            <a:avLst/>
          </a:prstGeom>
        </p:spPr>
      </p:pic>
    </p:spTree>
    <p:extLst>
      <p:ext uri="{BB962C8B-B14F-4D97-AF65-F5344CB8AC3E}">
        <p14:creationId xmlns:p14="http://schemas.microsoft.com/office/powerpoint/2010/main" val="364835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ide_hvit">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D19F6CBD-20AA-F464-8970-FCCE3DB4744C}"/>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5" name="Slide Number Placeholder 4"/>
          <p:cNvSpPr>
            <a:spLocks noGrp="1"/>
          </p:cNvSpPr>
          <p:nvPr>
            <p:ph type="sldNum" sz="quarter" idx="12"/>
          </p:nvPr>
        </p:nvSpPr>
        <p:spPr/>
        <p:txBody>
          <a:bodyPr/>
          <a:lstStyle>
            <a:lvl1pPr>
              <a:defRPr b="0" i="0">
                <a:solidFill>
                  <a:schemeClr val="tx2"/>
                </a:solidFill>
                <a:latin typeface="+mn-lt"/>
              </a:defRPr>
            </a:lvl1pPr>
          </a:lstStyle>
          <a:p>
            <a:fld id="{EC31CAF0-2D2C-49BF-92D2-01D14BD4F728}" type="slidenum">
              <a:rPr lang="nb-NO" smtClean="0"/>
              <a:pPr/>
              <a:t>‹#›</a:t>
            </a:fld>
            <a:endParaRPr lang="nb-NO" dirty="0"/>
          </a:p>
        </p:txBody>
      </p:sp>
      <p:sp>
        <p:nvSpPr>
          <p:cNvPr id="4" name="Footer Placeholder 3"/>
          <p:cNvSpPr>
            <a:spLocks noGrp="1"/>
          </p:cNvSpPr>
          <p:nvPr>
            <p:ph type="ftr" sz="quarter" idx="11"/>
          </p:nvPr>
        </p:nvSpPr>
        <p:spPr/>
        <p:txBody>
          <a:bodyPr/>
          <a:lstStyle>
            <a:lvl1pPr>
              <a:defRPr b="0" i="0">
                <a:latin typeface="+mn-lt"/>
              </a:defRPr>
            </a:lvl1pPr>
          </a:lstStyle>
          <a:p>
            <a:endParaRPr lang="nb-NO" dirty="0"/>
          </a:p>
        </p:txBody>
      </p:sp>
    </p:spTree>
    <p:extLst>
      <p:ext uri="{BB962C8B-B14F-4D97-AF65-F5344CB8AC3E}">
        <p14:creationId xmlns:p14="http://schemas.microsoft.com/office/powerpoint/2010/main" val="31153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Kapittel_momentum med bilde lys blå">
    <p:bg>
      <p:bgPr>
        <a:solidFill>
          <a:schemeClr val="bg2"/>
        </a:solidFill>
        <a:effectLst/>
      </p:bgPr>
    </p:bg>
    <p:spTree>
      <p:nvGrpSpPr>
        <p:cNvPr id="1" name=""/>
        <p:cNvGrpSpPr/>
        <p:nvPr/>
      </p:nvGrpSpPr>
      <p:grpSpPr>
        <a:xfrm>
          <a:off x="0" y="0"/>
          <a:ext cx="0" cy="0"/>
          <a:chOff x="0" y="0"/>
          <a:chExt cx="0" cy="0"/>
        </a:xfrm>
      </p:grpSpPr>
      <p:sp>
        <p:nvSpPr>
          <p:cNvPr id="2" name="Graphic 1">
            <a:extLst>
              <a:ext uri="{FF2B5EF4-FFF2-40B4-BE49-F238E27FC236}">
                <a16:creationId xmlns:a16="http://schemas.microsoft.com/office/drawing/2014/main" id="{07F49212-064E-00EC-BA39-A189CF7FD37A}"/>
              </a:ext>
              <a:ext uri="{C183D7F6-B498-43B3-948B-1728B52AA6E4}">
                <adec:decorative xmlns:adec="http://schemas.microsoft.com/office/drawing/2017/decorative" val="1"/>
              </a:ext>
            </a:extLst>
          </p:cNvPr>
          <p:cNvSpPr>
            <a:spLocks noChangeAspect="1"/>
          </p:cNvSpPr>
          <p:nvPr userDrawn="1"/>
        </p:nvSpPr>
        <p:spPr>
          <a:xfrm rot="5400000">
            <a:off x="2118705" y="1878493"/>
            <a:ext cx="2860800" cy="7098215"/>
          </a:xfrm>
          <a:prstGeom prst="round2SameRect">
            <a:avLst>
              <a:gd name="adj1" fmla="val 50000"/>
              <a:gd name="adj2" fmla="val 0"/>
            </a:avLst>
          </a:prstGeom>
          <a:gradFill flip="none" rotWithShape="1">
            <a:gsLst>
              <a:gs pos="0">
                <a:schemeClr val="bg2"/>
              </a:gs>
              <a:gs pos="100000">
                <a:schemeClr val="accent4"/>
              </a:gs>
            </a:gsLst>
            <a:lin ang="16200000" scaled="1"/>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4" name="Graphic 1">
            <a:extLst>
              <a:ext uri="{FF2B5EF4-FFF2-40B4-BE49-F238E27FC236}">
                <a16:creationId xmlns:a16="http://schemas.microsoft.com/office/drawing/2014/main" id="{3B6B496D-EAF4-4061-64BD-1F5CBB57206B}"/>
              </a:ext>
              <a:ext uri="{C183D7F6-B498-43B3-948B-1728B52AA6E4}">
                <adec:decorative xmlns:adec="http://schemas.microsoft.com/office/drawing/2017/decorative" val="1"/>
              </a:ext>
            </a:extLst>
          </p:cNvPr>
          <p:cNvSpPr>
            <a:spLocks noChangeAspect="1"/>
          </p:cNvSpPr>
          <p:nvPr userDrawn="1"/>
        </p:nvSpPr>
        <p:spPr>
          <a:xfrm rot="16200000">
            <a:off x="8214707" y="2880707"/>
            <a:ext cx="2860800" cy="5093787"/>
          </a:xfrm>
          <a:prstGeom prst="round2SameRect">
            <a:avLst>
              <a:gd name="adj1" fmla="val 50000"/>
              <a:gd name="adj2" fmla="val 0"/>
            </a:avLst>
          </a:prstGeom>
          <a:gradFill flip="none" rotWithShape="1">
            <a:gsLst>
              <a:gs pos="0">
                <a:schemeClr val="bg2"/>
              </a:gs>
              <a:gs pos="100000">
                <a:schemeClr val="accent4"/>
              </a:gs>
            </a:gsLst>
            <a:lin ang="5400000" scaled="0"/>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22" name="Title 1">
            <a:extLst>
              <a:ext uri="{FF2B5EF4-FFF2-40B4-BE49-F238E27FC236}">
                <a16:creationId xmlns:a16="http://schemas.microsoft.com/office/drawing/2014/main" id="{65E41D72-D631-173E-8757-E4121E320D00}"/>
              </a:ext>
            </a:extLst>
          </p:cNvPr>
          <p:cNvSpPr>
            <a:spLocks noGrp="1"/>
          </p:cNvSpPr>
          <p:nvPr>
            <p:ph type="title" hasCustomPrompt="1"/>
          </p:nvPr>
        </p:nvSpPr>
        <p:spPr>
          <a:xfrm>
            <a:off x="748030" y="729401"/>
            <a:ext cx="7047452" cy="1276020"/>
          </a:xfrm>
        </p:spPr>
        <p:txBody>
          <a:bodyPr bIns="0" anchor="b">
            <a:noAutofit/>
          </a:bodyPr>
          <a:lstStyle>
            <a:lvl1pPr marL="0" indent="479988">
              <a:buFontTx/>
              <a:buBlip>
                <a:blip r:embed="rId2">
                  <a:extLst>
                    <a:ext uri="{96DAC541-7B7A-43D3-8B79-37D633B846F1}">
                      <asvg:svgBlip xmlns:asvg="http://schemas.microsoft.com/office/drawing/2016/SVG/main" r:embed="rId3"/>
                    </a:ext>
                  </a:extLst>
                </a:blip>
              </a:buBlip>
              <a:defRPr sz="3733"/>
            </a:lvl1pPr>
          </a:lstStyle>
          <a:p>
            <a:r>
              <a:rPr lang="nb-NO" dirty="0"/>
              <a:t>Klikk for å redigere kapittel</a:t>
            </a:r>
            <a:endParaRPr lang="en-US" dirty="0"/>
          </a:p>
        </p:txBody>
      </p:sp>
      <p:sp>
        <p:nvSpPr>
          <p:cNvPr id="21" name="Plassholder for tekst 9">
            <a:extLst>
              <a:ext uri="{FF2B5EF4-FFF2-40B4-BE49-F238E27FC236}">
                <a16:creationId xmlns:a16="http://schemas.microsoft.com/office/drawing/2014/main" id="{78EAE8D4-A7A7-9D24-796C-3906F9B7677A}"/>
              </a:ext>
            </a:extLst>
          </p:cNvPr>
          <p:cNvSpPr>
            <a:spLocks noGrp="1"/>
          </p:cNvSpPr>
          <p:nvPr>
            <p:ph type="body" sz="quarter" idx="13" hasCustomPrompt="1"/>
          </p:nvPr>
        </p:nvSpPr>
        <p:spPr>
          <a:xfrm>
            <a:off x="748031" y="2229000"/>
            <a:ext cx="5774400" cy="1200000"/>
          </a:xfrm>
        </p:spPr>
        <p:txBody>
          <a:bodyPr lIns="14400" tIns="0" rIns="0"/>
          <a:lstStyle>
            <a:lvl1pPr marL="0" indent="0">
              <a:buNone/>
              <a:defRPr>
                <a:solidFill>
                  <a:schemeClr val="tx1"/>
                </a:solidFill>
                <a:latin typeface="+mn-lt"/>
              </a:defRPr>
            </a:lvl1pPr>
          </a:lstStyle>
          <a:p>
            <a:pPr lvl="0"/>
            <a:r>
              <a:rPr lang="nb-NO" dirty="0"/>
              <a:t>Klikk for å redigere undertittel</a:t>
            </a:r>
          </a:p>
        </p:txBody>
      </p:sp>
      <p:sp>
        <p:nvSpPr>
          <p:cNvPr id="8" name="Picture Placeholder 26">
            <a:extLst>
              <a:ext uri="{FF2B5EF4-FFF2-40B4-BE49-F238E27FC236}">
                <a16:creationId xmlns:a16="http://schemas.microsoft.com/office/drawing/2014/main" id="{84326366-EAC4-6626-BB1E-52A3218CFE2D}"/>
              </a:ext>
            </a:extLst>
          </p:cNvPr>
          <p:cNvSpPr>
            <a:spLocks noGrp="1" noChangeAspect="1"/>
          </p:cNvSpPr>
          <p:nvPr>
            <p:ph type="pic" sz="quarter" idx="14" hasCustomPrompt="1"/>
          </p:nvPr>
        </p:nvSpPr>
        <p:spPr>
          <a:xfrm>
            <a:off x="7098213" y="3997200"/>
            <a:ext cx="2862872" cy="2860800"/>
          </a:xfrm>
          <a:prstGeom prst="ellipse">
            <a:avLst/>
          </a:prstGeom>
          <a:solidFill>
            <a:schemeClr val="bg1"/>
          </a:solidFill>
        </p:spPr>
        <p:txBody>
          <a:bodyPr/>
          <a:lstStyle>
            <a:lvl1pPr marL="0" marR="0" indent="0" algn="ctr" defTabSz="914377" rtl="0" eaLnBrk="1" fontAlgn="auto" latinLnBrk="0" hangingPunct="1">
              <a:lnSpc>
                <a:spcPct val="90000"/>
              </a:lnSpc>
              <a:spcBef>
                <a:spcPts val="1000"/>
              </a:spcBef>
              <a:spcAft>
                <a:spcPts val="0"/>
              </a:spcAft>
              <a:buClr>
                <a:srgbClr val="32C8FF"/>
              </a:buClr>
              <a:buSzTx/>
              <a:buFont typeface="Arial" panose="020B0604020202020204" pitchFamily="34" charset="0"/>
              <a:buNone/>
              <a:tabLst/>
              <a:defRPr b="0" i="0">
                <a:solidFill>
                  <a:schemeClr val="tx1"/>
                </a:solidFill>
                <a:latin typeface="Arial" panose="020B0604020202020204" pitchFamily="34" charset="0"/>
                <a:cs typeface="Arial" panose="020B0604020202020204" pitchFamily="34" charset="0"/>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3" name="Date Placeholder 3">
            <a:extLst>
              <a:ext uri="{FF2B5EF4-FFF2-40B4-BE49-F238E27FC236}">
                <a16:creationId xmlns:a16="http://schemas.microsoft.com/office/drawing/2014/main" id="{5A8A4E4E-BCB2-9D35-2014-CF31F151394A}"/>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spTree>
    <p:extLst>
      <p:ext uri="{BB962C8B-B14F-4D97-AF65-F5344CB8AC3E}">
        <p14:creationId xmlns:p14="http://schemas.microsoft.com/office/powerpoint/2010/main" val="322847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Kapittel_momentum med bilde grønn">
    <p:bg>
      <p:bgPr>
        <a:solidFill>
          <a:srgbClr val="BBF9C5"/>
        </a:solidFill>
        <a:effectLst/>
      </p:bgPr>
    </p:bg>
    <p:spTree>
      <p:nvGrpSpPr>
        <p:cNvPr id="1" name=""/>
        <p:cNvGrpSpPr/>
        <p:nvPr/>
      </p:nvGrpSpPr>
      <p:grpSpPr>
        <a:xfrm>
          <a:off x="0" y="0"/>
          <a:ext cx="0" cy="0"/>
          <a:chOff x="0" y="0"/>
          <a:chExt cx="0" cy="0"/>
        </a:xfrm>
      </p:grpSpPr>
      <p:sp>
        <p:nvSpPr>
          <p:cNvPr id="10" name="Graphic 1">
            <a:extLst>
              <a:ext uri="{FF2B5EF4-FFF2-40B4-BE49-F238E27FC236}">
                <a16:creationId xmlns:a16="http://schemas.microsoft.com/office/drawing/2014/main" id="{45F5B856-F71D-109F-8BBA-7DFB04DD3539}"/>
              </a:ext>
              <a:ext uri="{C183D7F6-B498-43B3-948B-1728B52AA6E4}">
                <adec:decorative xmlns:adec="http://schemas.microsoft.com/office/drawing/2017/decorative" val="1"/>
              </a:ext>
            </a:extLst>
          </p:cNvPr>
          <p:cNvSpPr>
            <a:spLocks noChangeAspect="1"/>
          </p:cNvSpPr>
          <p:nvPr userDrawn="1"/>
        </p:nvSpPr>
        <p:spPr>
          <a:xfrm rot="5400000">
            <a:off x="2118705" y="1878493"/>
            <a:ext cx="2860800" cy="7098215"/>
          </a:xfrm>
          <a:prstGeom prst="round2SameRect">
            <a:avLst>
              <a:gd name="adj1" fmla="val 50000"/>
              <a:gd name="adj2" fmla="val 0"/>
            </a:avLst>
          </a:prstGeom>
          <a:gradFill flip="none" rotWithShape="1">
            <a:gsLst>
              <a:gs pos="0">
                <a:srgbClr val="BBF9C5"/>
              </a:gs>
              <a:gs pos="100000">
                <a:schemeClr val="accent5"/>
              </a:gs>
            </a:gsLst>
            <a:lin ang="16200000" scaled="1"/>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11" name="Graphic 1">
            <a:extLst>
              <a:ext uri="{FF2B5EF4-FFF2-40B4-BE49-F238E27FC236}">
                <a16:creationId xmlns:a16="http://schemas.microsoft.com/office/drawing/2014/main" id="{A405CFEA-8F9A-2CBB-A48B-02FC88647CD4}"/>
              </a:ext>
              <a:ext uri="{C183D7F6-B498-43B3-948B-1728B52AA6E4}">
                <adec:decorative xmlns:adec="http://schemas.microsoft.com/office/drawing/2017/decorative" val="1"/>
              </a:ext>
            </a:extLst>
          </p:cNvPr>
          <p:cNvSpPr>
            <a:spLocks noChangeAspect="1"/>
          </p:cNvSpPr>
          <p:nvPr userDrawn="1"/>
        </p:nvSpPr>
        <p:spPr>
          <a:xfrm rot="16200000">
            <a:off x="8214707" y="2880707"/>
            <a:ext cx="2860800" cy="5093787"/>
          </a:xfrm>
          <a:prstGeom prst="round2SameRect">
            <a:avLst>
              <a:gd name="adj1" fmla="val 50000"/>
              <a:gd name="adj2" fmla="val 0"/>
            </a:avLst>
          </a:prstGeom>
          <a:gradFill flip="none" rotWithShape="1">
            <a:gsLst>
              <a:gs pos="0">
                <a:srgbClr val="BBF9C5"/>
              </a:gs>
              <a:gs pos="100000">
                <a:schemeClr val="accent5"/>
              </a:gs>
            </a:gsLst>
            <a:lin ang="5400000" scaled="0"/>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22" name="Title 1">
            <a:extLst>
              <a:ext uri="{FF2B5EF4-FFF2-40B4-BE49-F238E27FC236}">
                <a16:creationId xmlns:a16="http://schemas.microsoft.com/office/drawing/2014/main" id="{65E41D72-D631-173E-8757-E4121E320D00}"/>
              </a:ext>
            </a:extLst>
          </p:cNvPr>
          <p:cNvSpPr>
            <a:spLocks noGrp="1"/>
          </p:cNvSpPr>
          <p:nvPr>
            <p:ph type="title" hasCustomPrompt="1"/>
          </p:nvPr>
        </p:nvSpPr>
        <p:spPr>
          <a:xfrm>
            <a:off x="748030" y="729401"/>
            <a:ext cx="7047452" cy="1276020"/>
          </a:xfrm>
        </p:spPr>
        <p:txBody>
          <a:bodyPr bIns="0" anchor="b">
            <a:noAutofit/>
          </a:bodyPr>
          <a:lstStyle>
            <a:lvl1pPr marL="0" indent="479988">
              <a:buFontTx/>
              <a:buBlip>
                <a:blip r:embed="rId2">
                  <a:extLst>
                    <a:ext uri="{96DAC541-7B7A-43D3-8B79-37D633B846F1}">
                      <asvg:svgBlip xmlns:asvg="http://schemas.microsoft.com/office/drawing/2016/SVG/main" r:embed="rId3"/>
                    </a:ext>
                  </a:extLst>
                </a:blip>
              </a:buBlip>
              <a:defRPr sz="3733"/>
            </a:lvl1pPr>
          </a:lstStyle>
          <a:p>
            <a:r>
              <a:rPr lang="nb-NO" dirty="0"/>
              <a:t>Klikk for å redigere kapittel</a:t>
            </a:r>
            <a:endParaRPr lang="en-US" dirty="0"/>
          </a:p>
        </p:txBody>
      </p:sp>
      <p:sp>
        <p:nvSpPr>
          <p:cNvPr id="21" name="Plassholder for tekst 9">
            <a:extLst>
              <a:ext uri="{FF2B5EF4-FFF2-40B4-BE49-F238E27FC236}">
                <a16:creationId xmlns:a16="http://schemas.microsoft.com/office/drawing/2014/main" id="{78EAE8D4-A7A7-9D24-796C-3906F9B7677A}"/>
              </a:ext>
            </a:extLst>
          </p:cNvPr>
          <p:cNvSpPr>
            <a:spLocks noGrp="1"/>
          </p:cNvSpPr>
          <p:nvPr>
            <p:ph type="body" sz="quarter" idx="13" hasCustomPrompt="1"/>
          </p:nvPr>
        </p:nvSpPr>
        <p:spPr>
          <a:xfrm>
            <a:off x="748031" y="2229000"/>
            <a:ext cx="5774400" cy="1200000"/>
          </a:xfrm>
        </p:spPr>
        <p:txBody>
          <a:bodyPr lIns="14400" tIns="0" rIns="0"/>
          <a:lstStyle>
            <a:lvl1pPr marL="0" indent="0">
              <a:buNone/>
              <a:defRPr>
                <a:solidFill>
                  <a:schemeClr val="tx1"/>
                </a:solidFill>
                <a:latin typeface="+mn-lt"/>
              </a:defRPr>
            </a:lvl1pPr>
          </a:lstStyle>
          <a:p>
            <a:pPr lvl="0"/>
            <a:r>
              <a:rPr lang="nb-NO" dirty="0"/>
              <a:t>Klikk for å redigere undertittel</a:t>
            </a:r>
          </a:p>
        </p:txBody>
      </p:sp>
      <p:sp>
        <p:nvSpPr>
          <p:cNvPr id="12" name="Picture Placeholder 26">
            <a:extLst>
              <a:ext uri="{FF2B5EF4-FFF2-40B4-BE49-F238E27FC236}">
                <a16:creationId xmlns:a16="http://schemas.microsoft.com/office/drawing/2014/main" id="{DE30E75F-E146-2603-A9A5-C01FA341507A}"/>
              </a:ext>
            </a:extLst>
          </p:cNvPr>
          <p:cNvSpPr>
            <a:spLocks noGrp="1" noChangeAspect="1"/>
          </p:cNvSpPr>
          <p:nvPr>
            <p:ph type="pic" sz="quarter" idx="14" hasCustomPrompt="1"/>
          </p:nvPr>
        </p:nvSpPr>
        <p:spPr>
          <a:xfrm>
            <a:off x="7098213" y="3997200"/>
            <a:ext cx="2862872" cy="2860800"/>
          </a:xfrm>
          <a:prstGeom prst="ellipse">
            <a:avLst/>
          </a:prstGeom>
          <a:solidFill>
            <a:schemeClr val="bg1"/>
          </a:solidFill>
        </p:spPr>
        <p:txBody>
          <a:bodyPr/>
          <a:lstStyle>
            <a:lvl1pPr marL="0" marR="0" indent="0" algn="ctr" defTabSz="914377" rtl="0" eaLnBrk="1" fontAlgn="auto" latinLnBrk="0" hangingPunct="1">
              <a:lnSpc>
                <a:spcPct val="90000"/>
              </a:lnSpc>
              <a:spcBef>
                <a:spcPts val="1000"/>
              </a:spcBef>
              <a:spcAft>
                <a:spcPts val="0"/>
              </a:spcAft>
              <a:buClr>
                <a:srgbClr val="32C8FF"/>
              </a:buClr>
              <a:buSzTx/>
              <a:buFont typeface="Arial" panose="020B0604020202020204" pitchFamily="34" charset="0"/>
              <a:buNone/>
              <a:tabLst/>
              <a:defRPr b="0" i="0">
                <a:solidFill>
                  <a:schemeClr val="tx1"/>
                </a:solidFill>
                <a:latin typeface="+mn-lt"/>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7" name="Date Placeholder 3">
            <a:extLst>
              <a:ext uri="{FF2B5EF4-FFF2-40B4-BE49-F238E27FC236}">
                <a16:creationId xmlns:a16="http://schemas.microsoft.com/office/drawing/2014/main" id="{BA993C7F-AF85-345F-4D4B-BB5585374AD9}"/>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spTree>
    <p:extLst>
      <p:ext uri="{BB962C8B-B14F-4D97-AF65-F5344CB8AC3E}">
        <p14:creationId xmlns:p14="http://schemas.microsoft.com/office/powerpoint/2010/main" val="348474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Fare clic per modificare lo stile del titolo dello schema</a:t>
            </a:r>
            <a:endParaRPr lang="en-US" dirty="0"/>
          </a:p>
        </p:txBody>
      </p:sp>
      <p:sp>
        <p:nvSpPr>
          <p:cNvPr id="3" name="Date Placeholder 2"/>
          <p:cNvSpPr>
            <a:spLocks noGrp="1"/>
          </p:cNvSpPr>
          <p:nvPr>
            <p:ph type="dt" sz="half" idx="10"/>
          </p:nvPr>
        </p:nvSpPr>
        <p:spPr/>
        <p:txBody>
          <a:bodyPr/>
          <a:lstStyle/>
          <a:p>
            <a:pPr>
              <a:defRPr/>
            </a:pPr>
            <a:r>
              <a:rPr lang="it-IT"/>
              <a:t>2-3 October 2025</a:t>
            </a:r>
          </a:p>
        </p:txBody>
      </p:sp>
      <p:sp>
        <p:nvSpPr>
          <p:cNvPr id="4" name="Footer Placeholder 3"/>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5" name="Slide Number Placeholder 4"/>
          <p:cNvSpPr>
            <a:spLocks noGrp="1"/>
          </p:cNvSpPr>
          <p:nvPr>
            <p:ph type="sldNum" sz="quarter" idx="12"/>
          </p:nvPr>
        </p:nvSpPr>
        <p:spPr/>
        <p:txBody>
          <a:bodyPr/>
          <a:lstStyle/>
          <a:p>
            <a:fld id="{FE2843BD-5BB7-45F1-85FC-3475DC75FADD}" type="slidenum">
              <a:rPr lang="it-IT" altLang="it-IT" smtClean="0"/>
              <a:pPr/>
              <a:t>‹#›</a:t>
            </a:fld>
            <a:endParaRPr lang="it-IT" altLang="it-IT"/>
          </a:p>
        </p:txBody>
      </p:sp>
    </p:spTree>
    <p:extLst>
      <p:ext uri="{BB962C8B-B14F-4D97-AF65-F5344CB8AC3E}">
        <p14:creationId xmlns:p14="http://schemas.microsoft.com/office/powerpoint/2010/main" val="19926244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Kapittel_momentum med bilde oransje">
    <p:bg>
      <p:bgPr>
        <a:solidFill>
          <a:srgbClr val="FFDDBD"/>
        </a:solidFill>
        <a:effectLst/>
      </p:bgPr>
    </p:bg>
    <p:spTree>
      <p:nvGrpSpPr>
        <p:cNvPr id="1" name=""/>
        <p:cNvGrpSpPr/>
        <p:nvPr/>
      </p:nvGrpSpPr>
      <p:grpSpPr>
        <a:xfrm>
          <a:off x="0" y="0"/>
          <a:ext cx="0" cy="0"/>
          <a:chOff x="0" y="0"/>
          <a:chExt cx="0" cy="0"/>
        </a:xfrm>
      </p:grpSpPr>
      <p:sp>
        <p:nvSpPr>
          <p:cNvPr id="3" name="Graphic 1">
            <a:extLst>
              <a:ext uri="{FF2B5EF4-FFF2-40B4-BE49-F238E27FC236}">
                <a16:creationId xmlns:a16="http://schemas.microsoft.com/office/drawing/2014/main" id="{A30CE7E5-34A7-2B08-E158-4E2685AEB769}"/>
              </a:ext>
              <a:ext uri="{C183D7F6-B498-43B3-948B-1728B52AA6E4}">
                <adec:decorative xmlns:adec="http://schemas.microsoft.com/office/drawing/2017/decorative" val="1"/>
              </a:ext>
            </a:extLst>
          </p:cNvPr>
          <p:cNvSpPr>
            <a:spLocks noChangeAspect="1"/>
          </p:cNvSpPr>
          <p:nvPr userDrawn="1"/>
        </p:nvSpPr>
        <p:spPr>
          <a:xfrm rot="5400000">
            <a:off x="2118705" y="1878493"/>
            <a:ext cx="2860800" cy="7098215"/>
          </a:xfrm>
          <a:prstGeom prst="round2SameRect">
            <a:avLst>
              <a:gd name="adj1" fmla="val 50000"/>
              <a:gd name="adj2" fmla="val 0"/>
            </a:avLst>
          </a:prstGeom>
          <a:gradFill flip="none" rotWithShape="1">
            <a:gsLst>
              <a:gs pos="0">
                <a:srgbClr val="FFDDBD"/>
              </a:gs>
              <a:gs pos="100000">
                <a:schemeClr val="accent6"/>
              </a:gs>
            </a:gsLst>
            <a:lin ang="16200000" scaled="1"/>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8" name="Graphic 1">
            <a:extLst>
              <a:ext uri="{FF2B5EF4-FFF2-40B4-BE49-F238E27FC236}">
                <a16:creationId xmlns:a16="http://schemas.microsoft.com/office/drawing/2014/main" id="{0F0FAD91-C8D5-24E5-01CF-2AAC374F01A0}"/>
              </a:ext>
              <a:ext uri="{C183D7F6-B498-43B3-948B-1728B52AA6E4}">
                <adec:decorative xmlns:adec="http://schemas.microsoft.com/office/drawing/2017/decorative" val="1"/>
              </a:ext>
            </a:extLst>
          </p:cNvPr>
          <p:cNvSpPr>
            <a:spLocks noChangeAspect="1"/>
          </p:cNvSpPr>
          <p:nvPr userDrawn="1"/>
        </p:nvSpPr>
        <p:spPr>
          <a:xfrm rot="16200000">
            <a:off x="8214707" y="2880707"/>
            <a:ext cx="2860800" cy="5093787"/>
          </a:xfrm>
          <a:prstGeom prst="round2SameRect">
            <a:avLst>
              <a:gd name="adj1" fmla="val 50000"/>
              <a:gd name="adj2" fmla="val 0"/>
            </a:avLst>
          </a:prstGeom>
          <a:gradFill flip="none" rotWithShape="1">
            <a:gsLst>
              <a:gs pos="0">
                <a:srgbClr val="FFDDBD"/>
              </a:gs>
              <a:gs pos="100000">
                <a:schemeClr val="accent6"/>
              </a:gs>
            </a:gsLst>
            <a:lin ang="5400000" scaled="0"/>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22" name="Title 1">
            <a:extLst>
              <a:ext uri="{FF2B5EF4-FFF2-40B4-BE49-F238E27FC236}">
                <a16:creationId xmlns:a16="http://schemas.microsoft.com/office/drawing/2014/main" id="{65E41D72-D631-173E-8757-E4121E320D00}"/>
              </a:ext>
            </a:extLst>
          </p:cNvPr>
          <p:cNvSpPr>
            <a:spLocks noGrp="1"/>
          </p:cNvSpPr>
          <p:nvPr>
            <p:ph type="title" hasCustomPrompt="1"/>
          </p:nvPr>
        </p:nvSpPr>
        <p:spPr>
          <a:xfrm>
            <a:off x="748030" y="729401"/>
            <a:ext cx="7047452" cy="1276020"/>
          </a:xfrm>
        </p:spPr>
        <p:txBody>
          <a:bodyPr bIns="0" anchor="b">
            <a:noAutofit/>
          </a:bodyPr>
          <a:lstStyle>
            <a:lvl1pPr marL="0" indent="479988">
              <a:buFontTx/>
              <a:buBlip>
                <a:blip r:embed="rId2">
                  <a:extLst>
                    <a:ext uri="{96DAC541-7B7A-43D3-8B79-37D633B846F1}">
                      <asvg:svgBlip xmlns:asvg="http://schemas.microsoft.com/office/drawing/2016/SVG/main" r:embed="rId3"/>
                    </a:ext>
                  </a:extLst>
                </a:blip>
              </a:buBlip>
              <a:defRPr sz="3733"/>
            </a:lvl1pPr>
          </a:lstStyle>
          <a:p>
            <a:r>
              <a:rPr lang="nb-NO" dirty="0"/>
              <a:t>Klikk for å redigere kapittel</a:t>
            </a:r>
            <a:endParaRPr lang="en-US" dirty="0"/>
          </a:p>
        </p:txBody>
      </p:sp>
      <p:sp>
        <p:nvSpPr>
          <p:cNvPr id="21" name="Plassholder for tekst 9">
            <a:extLst>
              <a:ext uri="{FF2B5EF4-FFF2-40B4-BE49-F238E27FC236}">
                <a16:creationId xmlns:a16="http://schemas.microsoft.com/office/drawing/2014/main" id="{78EAE8D4-A7A7-9D24-796C-3906F9B7677A}"/>
              </a:ext>
            </a:extLst>
          </p:cNvPr>
          <p:cNvSpPr>
            <a:spLocks noGrp="1"/>
          </p:cNvSpPr>
          <p:nvPr>
            <p:ph type="body" sz="quarter" idx="13" hasCustomPrompt="1"/>
          </p:nvPr>
        </p:nvSpPr>
        <p:spPr>
          <a:xfrm>
            <a:off x="748031" y="2229000"/>
            <a:ext cx="5774400" cy="1200000"/>
          </a:xfrm>
        </p:spPr>
        <p:txBody>
          <a:bodyPr lIns="14400" tIns="0" rIns="0"/>
          <a:lstStyle>
            <a:lvl1pPr marL="0" indent="0">
              <a:buNone/>
              <a:defRPr>
                <a:solidFill>
                  <a:schemeClr val="tx1"/>
                </a:solidFill>
                <a:latin typeface="+mn-lt"/>
              </a:defRPr>
            </a:lvl1pPr>
          </a:lstStyle>
          <a:p>
            <a:pPr lvl="0"/>
            <a:r>
              <a:rPr lang="nb-NO" dirty="0"/>
              <a:t>Klikk for å redigere undertittel</a:t>
            </a:r>
          </a:p>
        </p:txBody>
      </p:sp>
      <p:sp>
        <p:nvSpPr>
          <p:cNvPr id="9" name="Picture Placeholder 26">
            <a:extLst>
              <a:ext uri="{FF2B5EF4-FFF2-40B4-BE49-F238E27FC236}">
                <a16:creationId xmlns:a16="http://schemas.microsoft.com/office/drawing/2014/main" id="{F2FC637E-FCC9-C7CA-0748-9D6FE4A0B2F5}"/>
              </a:ext>
            </a:extLst>
          </p:cNvPr>
          <p:cNvSpPr>
            <a:spLocks noGrp="1" noChangeAspect="1"/>
          </p:cNvSpPr>
          <p:nvPr>
            <p:ph type="pic" sz="quarter" idx="14" hasCustomPrompt="1"/>
          </p:nvPr>
        </p:nvSpPr>
        <p:spPr>
          <a:xfrm>
            <a:off x="7098213" y="3997200"/>
            <a:ext cx="2862872" cy="2860800"/>
          </a:xfrm>
          <a:prstGeom prst="ellipse">
            <a:avLst/>
          </a:prstGeom>
          <a:solidFill>
            <a:schemeClr val="bg1"/>
          </a:solidFill>
        </p:spPr>
        <p:txBody>
          <a:bodyPr/>
          <a:lstStyle>
            <a:lvl1pPr marL="0" marR="0" indent="0" algn="ctr" defTabSz="914377" rtl="0" eaLnBrk="1" fontAlgn="auto" latinLnBrk="0" hangingPunct="1">
              <a:lnSpc>
                <a:spcPct val="90000"/>
              </a:lnSpc>
              <a:spcBef>
                <a:spcPts val="1000"/>
              </a:spcBef>
              <a:spcAft>
                <a:spcPts val="0"/>
              </a:spcAft>
              <a:buClr>
                <a:srgbClr val="32C8FF"/>
              </a:buClr>
              <a:buSzTx/>
              <a:buFont typeface="Arial" panose="020B0604020202020204" pitchFamily="34" charset="0"/>
              <a:buNone/>
              <a:tabLst/>
              <a:defRPr b="0" i="0">
                <a:solidFill>
                  <a:schemeClr val="tx1"/>
                </a:solidFill>
                <a:latin typeface="+mn-lt"/>
              </a:defRPr>
            </a:lvl1pPr>
          </a:lstStyle>
          <a:p>
            <a:pPr marL="0" marR="0" lvl="0" indent="0" algn="ctr" defTabSz="914377" rtl="0" eaLnBrk="1" fontAlgn="auto" latinLnBrk="0" hangingPunct="1">
              <a:lnSpc>
                <a:spcPct val="90000"/>
              </a:lnSpc>
              <a:spcBef>
                <a:spcPts val="1000"/>
              </a:spcBef>
              <a:spcAft>
                <a:spcPts val="0"/>
              </a:spcAft>
              <a:buClr>
                <a:schemeClr val="accent2"/>
              </a:buClr>
              <a:buSzTx/>
              <a:buFont typeface="Arial" panose="020B0604020202020204" pitchFamily="34" charset="0"/>
              <a:buNone/>
              <a:tabLst/>
              <a:defRPr/>
            </a:pPr>
            <a:r>
              <a:rPr lang="nb-NO" dirty="0"/>
              <a:t>Klikk på ikonet for å sette inn et bilde</a:t>
            </a:r>
          </a:p>
        </p:txBody>
      </p:sp>
      <p:sp>
        <p:nvSpPr>
          <p:cNvPr id="7" name="Date Placeholder 3">
            <a:extLst>
              <a:ext uri="{FF2B5EF4-FFF2-40B4-BE49-F238E27FC236}">
                <a16:creationId xmlns:a16="http://schemas.microsoft.com/office/drawing/2014/main" id="{90E9BE42-6C4C-4CC8-531B-14B861EF0678}"/>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spTree>
    <p:extLst>
      <p:ext uri="{BB962C8B-B14F-4D97-AF65-F5344CB8AC3E}">
        <p14:creationId xmlns:p14="http://schemas.microsoft.com/office/powerpoint/2010/main" val="127398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Kapittel_lys blå">
    <p:bg>
      <p:bgPr>
        <a:solidFill>
          <a:schemeClr val="bg1"/>
        </a:solid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C078A16C-78C2-675F-9490-A90CA0AA10E9}"/>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a:extLst>
              <a:ext uri="{FF2B5EF4-FFF2-40B4-BE49-F238E27FC236}">
                <a16:creationId xmlns:a16="http://schemas.microsoft.com/office/drawing/2014/main" id="{0DEF522F-959E-790A-1C8A-B78ABE157AA5}"/>
              </a:ext>
            </a:extLst>
          </p:cNvPr>
          <p:cNvSpPr>
            <a:spLocks noGrp="1"/>
          </p:cNvSpPr>
          <p:nvPr>
            <p:ph type="title" hasCustomPrompt="1"/>
          </p:nvPr>
        </p:nvSpPr>
        <p:spPr>
          <a:xfrm>
            <a:off x="748030" y="729401"/>
            <a:ext cx="7047452" cy="1276020"/>
          </a:xfrm>
        </p:spPr>
        <p:txBody>
          <a:bodyPr bIns="0" anchor="b">
            <a:noAutofit/>
          </a:bodyPr>
          <a:lstStyle>
            <a:lvl1pPr marL="0" indent="479988">
              <a:buFontTx/>
              <a:buBlip>
                <a:blip r:embed="rId2">
                  <a:extLst>
                    <a:ext uri="{96DAC541-7B7A-43D3-8B79-37D633B846F1}">
                      <asvg:svgBlip xmlns:asvg="http://schemas.microsoft.com/office/drawing/2016/SVG/main" r:embed="rId3"/>
                    </a:ext>
                  </a:extLst>
                </a:blip>
              </a:buBlip>
              <a:defRPr sz="3733"/>
            </a:lvl1pPr>
          </a:lstStyle>
          <a:p>
            <a:r>
              <a:rPr lang="nb-NO" dirty="0"/>
              <a:t>Klikk for å redigere kapittel</a:t>
            </a:r>
            <a:endParaRPr lang="en-US" dirty="0"/>
          </a:p>
        </p:txBody>
      </p:sp>
      <p:sp>
        <p:nvSpPr>
          <p:cNvPr id="11" name="Plassholder for tekst 9">
            <a:extLst>
              <a:ext uri="{FF2B5EF4-FFF2-40B4-BE49-F238E27FC236}">
                <a16:creationId xmlns:a16="http://schemas.microsoft.com/office/drawing/2014/main" id="{A1CC90E9-16F9-48DB-B9F4-7D8A30B76897}"/>
              </a:ext>
            </a:extLst>
          </p:cNvPr>
          <p:cNvSpPr>
            <a:spLocks noGrp="1"/>
          </p:cNvSpPr>
          <p:nvPr>
            <p:ph type="body" sz="quarter" idx="13" hasCustomPrompt="1"/>
          </p:nvPr>
        </p:nvSpPr>
        <p:spPr>
          <a:xfrm>
            <a:off x="748031" y="2228999"/>
            <a:ext cx="5774400" cy="892435"/>
          </a:xfrm>
        </p:spPr>
        <p:txBody>
          <a:bodyPr lIns="14400" tIns="0" rIns="0"/>
          <a:lstStyle>
            <a:lvl1pPr marL="0" indent="0">
              <a:buNone/>
              <a:defRPr>
                <a:solidFill>
                  <a:schemeClr val="tx1"/>
                </a:solidFill>
                <a:latin typeface="+mn-lt"/>
              </a:defRPr>
            </a:lvl1pPr>
          </a:lstStyle>
          <a:p>
            <a:pPr lvl="0"/>
            <a:r>
              <a:rPr lang="nb-NO" dirty="0"/>
              <a:t>Klikk for å redigere undertittel</a:t>
            </a:r>
          </a:p>
        </p:txBody>
      </p:sp>
      <p:sp>
        <p:nvSpPr>
          <p:cNvPr id="5" name="Rectangle 4">
            <a:extLst>
              <a:ext uri="{FF2B5EF4-FFF2-40B4-BE49-F238E27FC236}">
                <a16:creationId xmlns:a16="http://schemas.microsoft.com/office/drawing/2014/main" id="{1F52AC14-30CE-8C7A-92F3-C94FE3DFD923}"/>
              </a:ext>
              <a:ext uri="{C183D7F6-B498-43B3-948B-1728B52AA6E4}">
                <adec:decorative xmlns:adec="http://schemas.microsoft.com/office/drawing/2017/decorative" val="1"/>
              </a:ext>
            </a:extLst>
          </p:cNvPr>
          <p:cNvSpPr/>
          <p:nvPr userDrawn="1"/>
        </p:nvSpPr>
        <p:spPr>
          <a:xfrm>
            <a:off x="0" y="3429001"/>
            <a:ext cx="12192000" cy="3428999"/>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Arial" panose="020B0604020202020204" pitchFamily="34" charset="0"/>
            </a:endParaRPr>
          </a:p>
        </p:txBody>
      </p:sp>
      <p:sp>
        <p:nvSpPr>
          <p:cNvPr id="3" name="Graphic 1">
            <a:extLst>
              <a:ext uri="{FF2B5EF4-FFF2-40B4-BE49-F238E27FC236}">
                <a16:creationId xmlns:a16="http://schemas.microsoft.com/office/drawing/2014/main" id="{6FC6CB70-F870-734A-79E7-7C9F5118EB3D}"/>
              </a:ext>
              <a:ext uri="{C183D7F6-B498-43B3-948B-1728B52AA6E4}">
                <adec:decorative xmlns:adec="http://schemas.microsoft.com/office/drawing/2017/decorative" val="1"/>
              </a:ext>
            </a:extLst>
          </p:cNvPr>
          <p:cNvSpPr/>
          <p:nvPr userDrawn="1"/>
        </p:nvSpPr>
        <p:spPr>
          <a:xfrm rot="5400000">
            <a:off x="3176674" y="249328"/>
            <a:ext cx="1717503" cy="8070851"/>
          </a:xfrm>
          <a:prstGeom prst="round2SameRect">
            <a:avLst>
              <a:gd name="adj1" fmla="val 50000"/>
              <a:gd name="adj2" fmla="val 0"/>
            </a:avLst>
          </a:prstGeom>
          <a:gradFill flip="none" rotWithShape="1">
            <a:gsLst>
              <a:gs pos="0">
                <a:schemeClr val="bg2"/>
              </a:gs>
              <a:gs pos="100000">
                <a:schemeClr val="accent4"/>
              </a:gs>
            </a:gsLst>
            <a:lin ang="16200000" scaled="1"/>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4" name="Graphic 1">
            <a:extLst>
              <a:ext uri="{FF2B5EF4-FFF2-40B4-BE49-F238E27FC236}">
                <a16:creationId xmlns:a16="http://schemas.microsoft.com/office/drawing/2014/main" id="{D0F47983-F839-0A13-6129-0A41510D75CC}"/>
              </a:ext>
              <a:ext uri="{C183D7F6-B498-43B3-948B-1728B52AA6E4}">
                <adec:decorative xmlns:adec="http://schemas.microsoft.com/office/drawing/2017/decorative" val="1"/>
              </a:ext>
            </a:extLst>
          </p:cNvPr>
          <p:cNvSpPr/>
          <p:nvPr userDrawn="1"/>
        </p:nvSpPr>
        <p:spPr>
          <a:xfrm rot="16200000">
            <a:off x="9272671" y="2224181"/>
            <a:ext cx="1717503" cy="4121153"/>
          </a:xfrm>
          <a:prstGeom prst="round2SameRect">
            <a:avLst>
              <a:gd name="adj1" fmla="val 50000"/>
              <a:gd name="adj2" fmla="val 0"/>
            </a:avLst>
          </a:prstGeom>
          <a:gradFill flip="none" rotWithShape="1">
            <a:gsLst>
              <a:gs pos="0">
                <a:schemeClr val="bg2"/>
              </a:gs>
              <a:gs pos="100000">
                <a:schemeClr val="accent4"/>
              </a:gs>
            </a:gsLst>
            <a:lin ang="5400000" scaled="0"/>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15" name="Oval 14">
            <a:extLst>
              <a:ext uri="{FF2B5EF4-FFF2-40B4-BE49-F238E27FC236}">
                <a16:creationId xmlns:a16="http://schemas.microsoft.com/office/drawing/2014/main" id="{AC8952EC-5166-CB8F-5243-5027156A5807}"/>
              </a:ext>
              <a:ext uri="{C183D7F6-B498-43B3-948B-1728B52AA6E4}">
                <adec:decorative xmlns:adec="http://schemas.microsoft.com/office/drawing/2017/decorative" val="1"/>
              </a:ext>
            </a:extLst>
          </p:cNvPr>
          <p:cNvSpPr/>
          <p:nvPr userDrawn="1"/>
        </p:nvSpPr>
        <p:spPr>
          <a:xfrm>
            <a:off x="8070849" y="3429001"/>
            <a:ext cx="1714500" cy="1714500"/>
          </a:xfrm>
          <a:prstGeom prst="ellips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mn-lt"/>
            </a:endParaRPr>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pic>
        <p:nvPicPr>
          <p:cNvPr id="7" name="Grafikk 3">
            <a:extLst>
              <a:ext uri="{FF2B5EF4-FFF2-40B4-BE49-F238E27FC236}">
                <a16:creationId xmlns:a16="http://schemas.microsoft.com/office/drawing/2014/main" id="{F6CB79EE-9955-47FF-DDC9-D7132DA0160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1207" y="6308975"/>
            <a:ext cx="1305600" cy="379700"/>
          </a:xfrm>
          <a:prstGeom prst="rect">
            <a:avLst/>
          </a:prstGeom>
        </p:spPr>
      </p:pic>
    </p:spTree>
    <p:extLst>
      <p:ext uri="{BB962C8B-B14F-4D97-AF65-F5344CB8AC3E}">
        <p14:creationId xmlns:p14="http://schemas.microsoft.com/office/powerpoint/2010/main" val="186937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Kapittel_grønn">
    <p:bg>
      <p:bgPr>
        <a:solidFill>
          <a:schemeClr val="bg1"/>
        </a:solid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5349F85-F784-6298-12FB-AC2248A0A02E}"/>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a:extLst>
              <a:ext uri="{FF2B5EF4-FFF2-40B4-BE49-F238E27FC236}">
                <a16:creationId xmlns:a16="http://schemas.microsoft.com/office/drawing/2014/main" id="{0DEF522F-959E-790A-1C8A-B78ABE157AA5}"/>
              </a:ext>
            </a:extLst>
          </p:cNvPr>
          <p:cNvSpPr>
            <a:spLocks noGrp="1"/>
          </p:cNvSpPr>
          <p:nvPr>
            <p:ph type="title" hasCustomPrompt="1"/>
          </p:nvPr>
        </p:nvSpPr>
        <p:spPr>
          <a:xfrm>
            <a:off x="748030" y="729401"/>
            <a:ext cx="7047452" cy="1276020"/>
          </a:xfrm>
        </p:spPr>
        <p:txBody>
          <a:bodyPr bIns="0" anchor="b">
            <a:noAutofit/>
          </a:bodyPr>
          <a:lstStyle>
            <a:lvl1pPr marL="0" indent="479988">
              <a:buFontTx/>
              <a:buBlip>
                <a:blip r:embed="rId2">
                  <a:extLst>
                    <a:ext uri="{96DAC541-7B7A-43D3-8B79-37D633B846F1}">
                      <asvg:svgBlip xmlns:asvg="http://schemas.microsoft.com/office/drawing/2016/SVG/main" r:embed="rId3"/>
                    </a:ext>
                  </a:extLst>
                </a:blip>
              </a:buBlip>
              <a:defRPr sz="3733"/>
            </a:lvl1pPr>
          </a:lstStyle>
          <a:p>
            <a:r>
              <a:rPr lang="nb-NO" dirty="0"/>
              <a:t>Klikk for å redigere kapittel</a:t>
            </a:r>
            <a:endParaRPr lang="en-US" dirty="0"/>
          </a:p>
        </p:txBody>
      </p:sp>
      <p:sp>
        <p:nvSpPr>
          <p:cNvPr id="11" name="Plassholder for tekst 9">
            <a:extLst>
              <a:ext uri="{FF2B5EF4-FFF2-40B4-BE49-F238E27FC236}">
                <a16:creationId xmlns:a16="http://schemas.microsoft.com/office/drawing/2014/main" id="{A1CC90E9-16F9-48DB-B9F4-7D8A30B76897}"/>
              </a:ext>
            </a:extLst>
          </p:cNvPr>
          <p:cNvSpPr>
            <a:spLocks noGrp="1"/>
          </p:cNvSpPr>
          <p:nvPr>
            <p:ph type="body" sz="quarter" idx="13" hasCustomPrompt="1"/>
          </p:nvPr>
        </p:nvSpPr>
        <p:spPr>
          <a:xfrm>
            <a:off x="748031" y="2228999"/>
            <a:ext cx="5774400" cy="892435"/>
          </a:xfrm>
        </p:spPr>
        <p:txBody>
          <a:bodyPr lIns="14400" tIns="0" rIns="0"/>
          <a:lstStyle>
            <a:lvl1pPr marL="0" indent="0">
              <a:buNone/>
              <a:defRPr>
                <a:solidFill>
                  <a:schemeClr val="tx2"/>
                </a:solidFill>
                <a:latin typeface="+mn-lt"/>
              </a:defRPr>
            </a:lvl1pPr>
          </a:lstStyle>
          <a:p>
            <a:pPr lvl="0"/>
            <a:r>
              <a:rPr lang="nb-NO" dirty="0"/>
              <a:t>Klikk for å redigere undertittel</a:t>
            </a:r>
          </a:p>
        </p:txBody>
      </p:sp>
      <p:sp>
        <p:nvSpPr>
          <p:cNvPr id="5" name="Rectangle 4">
            <a:extLst>
              <a:ext uri="{FF2B5EF4-FFF2-40B4-BE49-F238E27FC236}">
                <a16:creationId xmlns:a16="http://schemas.microsoft.com/office/drawing/2014/main" id="{1F52AC14-30CE-8C7A-92F3-C94FE3DFD923}"/>
              </a:ext>
              <a:ext uri="{C183D7F6-B498-43B3-948B-1728B52AA6E4}">
                <adec:decorative xmlns:adec="http://schemas.microsoft.com/office/drawing/2017/decorative" val="1"/>
              </a:ext>
            </a:extLst>
          </p:cNvPr>
          <p:cNvSpPr/>
          <p:nvPr userDrawn="1"/>
        </p:nvSpPr>
        <p:spPr>
          <a:xfrm>
            <a:off x="0" y="3429001"/>
            <a:ext cx="12192000" cy="3428999"/>
          </a:xfrm>
          <a:prstGeom prst="rect">
            <a:avLst/>
          </a:prstGeom>
          <a:solidFill>
            <a:srgbClr val="BBF9C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Arial" panose="020B0604020202020204" pitchFamily="34" charset="0"/>
            </a:endParaRPr>
          </a:p>
        </p:txBody>
      </p:sp>
      <p:sp>
        <p:nvSpPr>
          <p:cNvPr id="3" name="Graphic 1">
            <a:extLst>
              <a:ext uri="{FF2B5EF4-FFF2-40B4-BE49-F238E27FC236}">
                <a16:creationId xmlns:a16="http://schemas.microsoft.com/office/drawing/2014/main" id="{6FC6CB70-F870-734A-79E7-7C9F5118EB3D}"/>
              </a:ext>
              <a:ext uri="{C183D7F6-B498-43B3-948B-1728B52AA6E4}">
                <adec:decorative xmlns:adec="http://schemas.microsoft.com/office/drawing/2017/decorative" val="1"/>
              </a:ext>
            </a:extLst>
          </p:cNvPr>
          <p:cNvSpPr/>
          <p:nvPr userDrawn="1"/>
        </p:nvSpPr>
        <p:spPr>
          <a:xfrm rot="5400000">
            <a:off x="3176674" y="249328"/>
            <a:ext cx="1717503" cy="8070851"/>
          </a:xfrm>
          <a:prstGeom prst="round2SameRect">
            <a:avLst>
              <a:gd name="adj1" fmla="val 50000"/>
              <a:gd name="adj2" fmla="val 0"/>
            </a:avLst>
          </a:prstGeom>
          <a:gradFill flip="none" rotWithShape="1">
            <a:gsLst>
              <a:gs pos="0">
                <a:srgbClr val="BBF9C5"/>
              </a:gs>
              <a:gs pos="100000">
                <a:schemeClr val="accent5"/>
              </a:gs>
            </a:gsLst>
            <a:lin ang="16200000" scaled="1"/>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4" name="Graphic 1">
            <a:extLst>
              <a:ext uri="{FF2B5EF4-FFF2-40B4-BE49-F238E27FC236}">
                <a16:creationId xmlns:a16="http://schemas.microsoft.com/office/drawing/2014/main" id="{D0F47983-F839-0A13-6129-0A41510D75CC}"/>
              </a:ext>
              <a:ext uri="{C183D7F6-B498-43B3-948B-1728B52AA6E4}">
                <adec:decorative xmlns:adec="http://schemas.microsoft.com/office/drawing/2017/decorative" val="1"/>
              </a:ext>
            </a:extLst>
          </p:cNvPr>
          <p:cNvSpPr/>
          <p:nvPr userDrawn="1"/>
        </p:nvSpPr>
        <p:spPr>
          <a:xfrm rot="16200000">
            <a:off x="9272671" y="2224181"/>
            <a:ext cx="1717503" cy="4121153"/>
          </a:xfrm>
          <a:prstGeom prst="round2SameRect">
            <a:avLst>
              <a:gd name="adj1" fmla="val 50000"/>
              <a:gd name="adj2" fmla="val 0"/>
            </a:avLst>
          </a:prstGeom>
          <a:gradFill flip="none" rotWithShape="1">
            <a:gsLst>
              <a:gs pos="0">
                <a:srgbClr val="BBF9C5"/>
              </a:gs>
              <a:gs pos="100000">
                <a:schemeClr val="accent5"/>
              </a:gs>
            </a:gsLst>
            <a:lin ang="5400000" scaled="0"/>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15" name="Oval 14">
            <a:extLst>
              <a:ext uri="{FF2B5EF4-FFF2-40B4-BE49-F238E27FC236}">
                <a16:creationId xmlns:a16="http://schemas.microsoft.com/office/drawing/2014/main" id="{AC8952EC-5166-CB8F-5243-5027156A5807}"/>
              </a:ext>
              <a:ext uri="{C183D7F6-B498-43B3-948B-1728B52AA6E4}">
                <adec:decorative xmlns:adec="http://schemas.microsoft.com/office/drawing/2017/decorative" val="1"/>
              </a:ext>
            </a:extLst>
          </p:cNvPr>
          <p:cNvSpPr/>
          <p:nvPr userDrawn="1"/>
        </p:nvSpPr>
        <p:spPr>
          <a:xfrm>
            <a:off x="8070849" y="3429001"/>
            <a:ext cx="1714500" cy="1714500"/>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pic>
        <p:nvPicPr>
          <p:cNvPr id="7" name="Grafikk 3">
            <a:extLst>
              <a:ext uri="{FF2B5EF4-FFF2-40B4-BE49-F238E27FC236}">
                <a16:creationId xmlns:a16="http://schemas.microsoft.com/office/drawing/2014/main" id="{F527369B-43AD-96E9-3D43-61EB28D8BF2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1207" y="6308975"/>
            <a:ext cx="1305600" cy="379700"/>
          </a:xfrm>
          <a:prstGeom prst="rect">
            <a:avLst/>
          </a:prstGeom>
        </p:spPr>
      </p:pic>
    </p:spTree>
    <p:extLst>
      <p:ext uri="{BB962C8B-B14F-4D97-AF65-F5344CB8AC3E}">
        <p14:creationId xmlns:p14="http://schemas.microsoft.com/office/powerpoint/2010/main" val="395608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Kapittel_oransje">
    <p:bg>
      <p:bgPr>
        <a:solidFill>
          <a:schemeClr val="bg1"/>
        </a:solid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1A11726B-35B4-55D0-FDF9-A9125FFFD836}"/>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Title 1">
            <a:extLst>
              <a:ext uri="{FF2B5EF4-FFF2-40B4-BE49-F238E27FC236}">
                <a16:creationId xmlns:a16="http://schemas.microsoft.com/office/drawing/2014/main" id="{0DEF522F-959E-790A-1C8A-B78ABE157AA5}"/>
              </a:ext>
            </a:extLst>
          </p:cNvPr>
          <p:cNvSpPr>
            <a:spLocks noGrp="1"/>
          </p:cNvSpPr>
          <p:nvPr>
            <p:ph type="title" hasCustomPrompt="1"/>
          </p:nvPr>
        </p:nvSpPr>
        <p:spPr>
          <a:xfrm>
            <a:off x="748030" y="729401"/>
            <a:ext cx="7047452" cy="1276020"/>
          </a:xfrm>
        </p:spPr>
        <p:txBody>
          <a:bodyPr bIns="0" anchor="b">
            <a:noAutofit/>
          </a:bodyPr>
          <a:lstStyle>
            <a:lvl1pPr marL="0" indent="479988">
              <a:buFontTx/>
              <a:buBlip>
                <a:blip r:embed="rId2">
                  <a:extLst>
                    <a:ext uri="{96DAC541-7B7A-43D3-8B79-37D633B846F1}">
                      <asvg:svgBlip xmlns:asvg="http://schemas.microsoft.com/office/drawing/2016/SVG/main" r:embed="rId3"/>
                    </a:ext>
                  </a:extLst>
                </a:blip>
              </a:buBlip>
              <a:defRPr sz="3733"/>
            </a:lvl1pPr>
          </a:lstStyle>
          <a:p>
            <a:r>
              <a:rPr lang="nb-NO" dirty="0"/>
              <a:t>Klikk for å redigere kapittel</a:t>
            </a:r>
            <a:endParaRPr lang="en-US" dirty="0"/>
          </a:p>
        </p:txBody>
      </p:sp>
      <p:sp>
        <p:nvSpPr>
          <p:cNvPr id="11" name="Plassholder for tekst 9">
            <a:extLst>
              <a:ext uri="{FF2B5EF4-FFF2-40B4-BE49-F238E27FC236}">
                <a16:creationId xmlns:a16="http://schemas.microsoft.com/office/drawing/2014/main" id="{A1CC90E9-16F9-48DB-B9F4-7D8A30B76897}"/>
              </a:ext>
            </a:extLst>
          </p:cNvPr>
          <p:cNvSpPr>
            <a:spLocks noGrp="1"/>
          </p:cNvSpPr>
          <p:nvPr>
            <p:ph type="body" sz="quarter" idx="13" hasCustomPrompt="1"/>
          </p:nvPr>
        </p:nvSpPr>
        <p:spPr>
          <a:xfrm>
            <a:off x="748031" y="2228999"/>
            <a:ext cx="5774400" cy="892435"/>
          </a:xfrm>
        </p:spPr>
        <p:txBody>
          <a:bodyPr lIns="14400" tIns="0" rIns="0"/>
          <a:lstStyle>
            <a:lvl1pPr marL="0" indent="0">
              <a:buNone/>
              <a:defRPr>
                <a:solidFill>
                  <a:schemeClr val="tx1"/>
                </a:solidFill>
                <a:latin typeface="+mn-lt"/>
              </a:defRPr>
            </a:lvl1pPr>
          </a:lstStyle>
          <a:p>
            <a:pPr lvl="0"/>
            <a:r>
              <a:rPr lang="nb-NO" dirty="0"/>
              <a:t>Klikk for å redigere undertittel</a:t>
            </a:r>
          </a:p>
        </p:txBody>
      </p:sp>
      <p:sp>
        <p:nvSpPr>
          <p:cNvPr id="5" name="Rectangle 4">
            <a:extLst>
              <a:ext uri="{FF2B5EF4-FFF2-40B4-BE49-F238E27FC236}">
                <a16:creationId xmlns:a16="http://schemas.microsoft.com/office/drawing/2014/main" id="{1F52AC14-30CE-8C7A-92F3-C94FE3DFD923}"/>
              </a:ext>
              <a:ext uri="{C183D7F6-B498-43B3-948B-1728B52AA6E4}">
                <adec:decorative xmlns:adec="http://schemas.microsoft.com/office/drawing/2017/decorative" val="1"/>
              </a:ext>
            </a:extLst>
          </p:cNvPr>
          <p:cNvSpPr/>
          <p:nvPr userDrawn="1"/>
        </p:nvSpPr>
        <p:spPr>
          <a:xfrm>
            <a:off x="0" y="3429001"/>
            <a:ext cx="12192000" cy="3428999"/>
          </a:xfrm>
          <a:prstGeom prst="rect">
            <a:avLst/>
          </a:prstGeom>
          <a:solidFill>
            <a:srgbClr val="FFDDB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Arial" panose="020B0604020202020204" pitchFamily="34" charset="0"/>
            </a:endParaRPr>
          </a:p>
        </p:txBody>
      </p:sp>
      <p:sp>
        <p:nvSpPr>
          <p:cNvPr id="7" name="Graphic 1">
            <a:extLst>
              <a:ext uri="{FF2B5EF4-FFF2-40B4-BE49-F238E27FC236}">
                <a16:creationId xmlns:a16="http://schemas.microsoft.com/office/drawing/2014/main" id="{4EF8688C-3293-A27D-2FC0-70F92AFADF94}"/>
              </a:ext>
              <a:ext uri="{C183D7F6-B498-43B3-948B-1728B52AA6E4}">
                <adec:decorative xmlns:adec="http://schemas.microsoft.com/office/drawing/2017/decorative" val="1"/>
              </a:ext>
            </a:extLst>
          </p:cNvPr>
          <p:cNvSpPr/>
          <p:nvPr userDrawn="1"/>
        </p:nvSpPr>
        <p:spPr>
          <a:xfrm rot="16200000">
            <a:off x="9272675" y="2224178"/>
            <a:ext cx="1717503" cy="4121153"/>
          </a:xfrm>
          <a:prstGeom prst="round2SameRect">
            <a:avLst>
              <a:gd name="adj1" fmla="val 50000"/>
              <a:gd name="adj2" fmla="val 0"/>
            </a:avLst>
          </a:prstGeom>
          <a:gradFill flip="none" rotWithShape="1">
            <a:gsLst>
              <a:gs pos="0">
                <a:srgbClr val="FFDDBD"/>
              </a:gs>
              <a:gs pos="100000">
                <a:schemeClr val="accent6"/>
              </a:gs>
            </a:gsLst>
            <a:lin ang="5400000" scaled="0"/>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3" name="Graphic 1">
            <a:extLst>
              <a:ext uri="{FF2B5EF4-FFF2-40B4-BE49-F238E27FC236}">
                <a16:creationId xmlns:a16="http://schemas.microsoft.com/office/drawing/2014/main" id="{6FC6CB70-F870-734A-79E7-7C9F5118EB3D}"/>
              </a:ext>
              <a:ext uri="{C183D7F6-B498-43B3-948B-1728B52AA6E4}">
                <adec:decorative xmlns:adec="http://schemas.microsoft.com/office/drawing/2017/decorative" val="1"/>
              </a:ext>
            </a:extLst>
          </p:cNvPr>
          <p:cNvSpPr/>
          <p:nvPr userDrawn="1"/>
        </p:nvSpPr>
        <p:spPr>
          <a:xfrm rot="5400000">
            <a:off x="3176674" y="249328"/>
            <a:ext cx="1717503" cy="8070851"/>
          </a:xfrm>
          <a:prstGeom prst="round2SameRect">
            <a:avLst>
              <a:gd name="adj1" fmla="val 50000"/>
              <a:gd name="adj2" fmla="val 0"/>
            </a:avLst>
          </a:prstGeom>
          <a:gradFill flip="none" rotWithShape="1">
            <a:gsLst>
              <a:gs pos="0">
                <a:srgbClr val="FFDDBD"/>
              </a:gs>
              <a:gs pos="100000">
                <a:schemeClr val="accent6"/>
              </a:gs>
            </a:gsLst>
            <a:lin ang="16200000" scaled="1"/>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15" name="Oval 14">
            <a:extLst>
              <a:ext uri="{FF2B5EF4-FFF2-40B4-BE49-F238E27FC236}">
                <a16:creationId xmlns:a16="http://schemas.microsoft.com/office/drawing/2014/main" id="{AC8952EC-5166-CB8F-5243-5027156A5807}"/>
              </a:ext>
              <a:ext uri="{C183D7F6-B498-43B3-948B-1728B52AA6E4}">
                <adec:decorative xmlns:adec="http://schemas.microsoft.com/office/drawing/2017/decorative" val="1"/>
              </a:ext>
            </a:extLst>
          </p:cNvPr>
          <p:cNvSpPr/>
          <p:nvPr userDrawn="1"/>
        </p:nvSpPr>
        <p:spPr>
          <a:xfrm>
            <a:off x="8070849" y="3429001"/>
            <a:ext cx="1714500" cy="1714500"/>
          </a:xfrm>
          <a:prstGeom prst="ellipse">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pic>
        <p:nvPicPr>
          <p:cNvPr id="4" name="Grafikk 3">
            <a:extLst>
              <a:ext uri="{FF2B5EF4-FFF2-40B4-BE49-F238E27FC236}">
                <a16:creationId xmlns:a16="http://schemas.microsoft.com/office/drawing/2014/main" id="{E023911B-266E-962E-D42B-32932D34457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1207" y="6308975"/>
            <a:ext cx="1305600" cy="379700"/>
          </a:xfrm>
          <a:prstGeom prst="rect">
            <a:avLst/>
          </a:prstGeom>
        </p:spPr>
      </p:pic>
    </p:spTree>
    <p:extLst>
      <p:ext uri="{BB962C8B-B14F-4D97-AF65-F5344CB8AC3E}">
        <p14:creationId xmlns:p14="http://schemas.microsoft.com/office/powerpoint/2010/main" val="294320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Kapittel_2 linjer_lys blå">
    <p:bg>
      <p:bgPr>
        <a:solidFill>
          <a:schemeClr val="bg1"/>
        </a:solid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EC9E7CB9-7927-96D0-E8D9-A30AD0DE6693}"/>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9" name="Title 1">
            <a:extLst>
              <a:ext uri="{FF2B5EF4-FFF2-40B4-BE49-F238E27FC236}">
                <a16:creationId xmlns:a16="http://schemas.microsoft.com/office/drawing/2014/main" id="{51447FE3-DE56-4B03-8EF4-C4B9435A8174}"/>
              </a:ext>
            </a:extLst>
          </p:cNvPr>
          <p:cNvSpPr>
            <a:spLocks noGrp="1"/>
          </p:cNvSpPr>
          <p:nvPr>
            <p:ph type="title" hasCustomPrompt="1"/>
          </p:nvPr>
        </p:nvSpPr>
        <p:spPr>
          <a:xfrm>
            <a:off x="748030" y="1329401"/>
            <a:ext cx="7047452" cy="1276020"/>
          </a:xfrm>
        </p:spPr>
        <p:txBody>
          <a:bodyPr bIns="0" anchor="b">
            <a:noAutofit/>
          </a:bodyPr>
          <a:lstStyle>
            <a:lvl1pPr marL="0" indent="479988">
              <a:buFontTx/>
              <a:buBlip>
                <a:blip r:embed="rId2">
                  <a:extLst>
                    <a:ext uri="{96DAC541-7B7A-43D3-8B79-37D633B846F1}">
                      <asvg:svgBlip xmlns:asvg="http://schemas.microsoft.com/office/drawing/2016/SVG/main" r:embed="rId3"/>
                    </a:ext>
                  </a:extLst>
                </a:blip>
              </a:buBlip>
              <a:defRPr sz="3733"/>
            </a:lvl1pPr>
          </a:lstStyle>
          <a:p>
            <a:r>
              <a:rPr lang="nb-NO" dirty="0"/>
              <a:t>Klikk for å redigere kapittel</a:t>
            </a:r>
            <a:endParaRPr lang="en-US" dirty="0"/>
          </a:p>
        </p:txBody>
      </p:sp>
      <p:sp>
        <p:nvSpPr>
          <p:cNvPr id="8" name="Plassholder for tekst 9">
            <a:extLst>
              <a:ext uri="{FF2B5EF4-FFF2-40B4-BE49-F238E27FC236}">
                <a16:creationId xmlns:a16="http://schemas.microsoft.com/office/drawing/2014/main" id="{B143CB9D-95B3-4247-A923-5EBE66C80461}"/>
              </a:ext>
            </a:extLst>
          </p:cNvPr>
          <p:cNvSpPr>
            <a:spLocks noGrp="1"/>
          </p:cNvSpPr>
          <p:nvPr>
            <p:ph type="body" sz="quarter" idx="13" hasCustomPrompt="1"/>
          </p:nvPr>
        </p:nvSpPr>
        <p:spPr>
          <a:xfrm>
            <a:off x="748031" y="2829000"/>
            <a:ext cx="5774400" cy="1200000"/>
          </a:xfrm>
        </p:spPr>
        <p:txBody>
          <a:bodyPr lIns="14400" tIns="0" rIns="0"/>
          <a:lstStyle>
            <a:lvl1pPr marL="0" indent="0">
              <a:buNone/>
              <a:defRPr>
                <a:solidFill>
                  <a:schemeClr val="tx1"/>
                </a:solidFill>
                <a:latin typeface="+mn-lt"/>
              </a:defRPr>
            </a:lvl1pPr>
          </a:lstStyle>
          <a:p>
            <a:pPr lvl="0"/>
            <a:r>
              <a:rPr lang="nb-NO" dirty="0"/>
              <a:t>Klikk for å redigere undertittel</a:t>
            </a:r>
          </a:p>
        </p:txBody>
      </p:sp>
      <p:sp>
        <p:nvSpPr>
          <p:cNvPr id="14" name="Rectangle 13">
            <a:extLst>
              <a:ext uri="{FF2B5EF4-FFF2-40B4-BE49-F238E27FC236}">
                <a16:creationId xmlns:a16="http://schemas.microsoft.com/office/drawing/2014/main" id="{4FA332DC-A14B-07B9-5FC1-FBF47AB4DE1B}"/>
              </a:ext>
              <a:ext uri="{C183D7F6-B498-43B3-948B-1728B52AA6E4}">
                <adec:decorative xmlns:adec="http://schemas.microsoft.com/office/drawing/2017/decorative" val="1"/>
              </a:ext>
            </a:extLst>
          </p:cNvPr>
          <p:cNvSpPr/>
          <p:nvPr userDrawn="1"/>
        </p:nvSpPr>
        <p:spPr>
          <a:xfrm>
            <a:off x="0" y="4572001"/>
            <a:ext cx="12192000" cy="2285999"/>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Arial" panose="020B0604020202020204" pitchFamily="34" charset="0"/>
            </a:endParaRPr>
          </a:p>
        </p:txBody>
      </p:sp>
      <p:sp>
        <p:nvSpPr>
          <p:cNvPr id="3" name="Freeform 2">
            <a:extLst>
              <a:ext uri="{FF2B5EF4-FFF2-40B4-BE49-F238E27FC236}">
                <a16:creationId xmlns:a16="http://schemas.microsoft.com/office/drawing/2014/main" id="{7C54ACC0-0F08-B794-40A7-ACCD712288B0}"/>
              </a:ext>
              <a:ext uri="{C183D7F6-B498-43B3-948B-1728B52AA6E4}">
                <adec:decorative xmlns:adec="http://schemas.microsoft.com/office/drawing/2017/decorative" val="1"/>
              </a:ext>
            </a:extLst>
          </p:cNvPr>
          <p:cNvSpPr/>
          <p:nvPr userDrawn="1"/>
        </p:nvSpPr>
        <p:spPr>
          <a:xfrm>
            <a:off x="1" y="5715001"/>
            <a:ext cx="4514849" cy="1142999"/>
          </a:xfrm>
          <a:custGeom>
            <a:avLst/>
            <a:gdLst>
              <a:gd name="connsiteX0" fmla="*/ 0 w 3386137"/>
              <a:gd name="connsiteY0" fmla="*/ 0 h 857249"/>
              <a:gd name="connsiteX1" fmla="*/ 2957513 w 3386137"/>
              <a:gd name="connsiteY1" fmla="*/ 0 h 857249"/>
              <a:gd name="connsiteX2" fmla="*/ 3386138 w 3386137"/>
              <a:gd name="connsiteY2" fmla="*/ 428625 h 857249"/>
              <a:gd name="connsiteX3" fmla="*/ 3386138 w 3386137"/>
              <a:gd name="connsiteY3" fmla="*/ 428625 h 857249"/>
              <a:gd name="connsiteX4" fmla="*/ 2957513 w 3386137"/>
              <a:gd name="connsiteY4" fmla="*/ 857250 h 857249"/>
              <a:gd name="connsiteX5" fmla="*/ 0 w 3386137"/>
              <a:gd name="connsiteY5" fmla="*/ 857250 h 857249"/>
              <a:gd name="connsiteX6" fmla="*/ 0 w 3386137"/>
              <a:gd name="connsiteY6" fmla="*/ 0 h 85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6137" h="857249">
                <a:moveTo>
                  <a:pt x="0" y="0"/>
                </a:moveTo>
                <a:lnTo>
                  <a:pt x="2957513" y="0"/>
                </a:lnTo>
                <a:cubicBezTo>
                  <a:pt x="3194237" y="0"/>
                  <a:pt x="3386138" y="191900"/>
                  <a:pt x="3386138" y="428625"/>
                </a:cubicBezTo>
                <a:lnTo>
                  <a:pt x="3386138" y="428625"/>
                </a:lnTo>
                <a:cubicBezTo>
                  <a:pt x="3386138" y="665350"/>
                  <a:pt x="3194237" y="857250"/>
                  <a:pt x="2957513" y="857250"/>
                </a:cubicBezTo>
                <a:lnTo>
                  <a:pt x="0" y="857250"/>
                </a:lnTo>
                <a:lnTo>
                  <a:pt x="0" y="0"/>
                </a:lnTo>
                <a:close/>
              </a:path>
            </a:pathLst>
          </a:custGeom>
          <a:gradFill>
            <a:gsLst>
              <a:gs pos="0">
                <a:schemeClr val="accent4"/>
              </a:gs>
              <a:gs pos="99000">
                <a:schemeClr val="bg2"/>
              </a:gs>
            </a:gsLst>
            <a:lin ang="0" scaled="1"/>
          </a:gradFill>
          <a:ln w="4763" cap="flat">
            <a:noFill/>
            <a:prstDash val="solid"/>
            <a:miter/>
          </a:ln>
        </p:spPr>
        <p:txBody>
          <a:bodyPr rtlCol="0" anchor="ctr"/>
          <a:lstStyle/>
          <a:p>
            <a:endParaRPr lang="en-NO" sz="2400" b="0" i="0" dirty="0">
              <a:latin typeface="Arial" panose="020B0604020202020204" pitchFamily="34" charset="0"/>
            </a:endParaRPr>
          </a:p>
        </p:txBody>
      </p:sp>
      <p:sp>
        <p:nvSpPr>
          <p:cNvPr id="4" name="Freeform 3">
            <a:extLst>
              <a:ext uri="{FF2B5EF4-FFF2-40B4-BE49-F238E27FC236}">
                <a16:creationId xmlns:a16="http://schemas.microsoft.com/office/drawing/2014/main" id="{9EDC0495-7178-4A72-151D-673F0B41133F}"/>
              </a:ext>
              <a:ext uri="{C183D7F6-B498-43B3-948B-1728B52AA6E4}">
                <adec:decorative xmlns:adec="http://schemas.microsoft.com/office/drawing/2017/decorative" val="1"/>
              </a:ext>
            </a:extLst>
          </p:cNvPr>
          <p:cNvSpPr/>
          <p:nvPr userDrawn="1"/>
        </p:nvSpPr>
        <p:spPr>
          <a:xfrm>
            <a:off x="4514849" y="5715001"/>
            <a:ext cx="7677149" cy="1142999"/>
          </a:xfrm>
          <a:custGeom>
            <a:avLst/>
            <a:gdLst>
              <a:gd name="connsiteX0" fmla="*/ 5757863 w 5757862"/>
              <a:gd name="connsiteY0" fmla="*/ 857250 h 857249"/>
              <a:gd name="connsiteX1" fmla="*/ 428625 w 5757862"/>
              <a:gd name="connsiteY1" fmla="*/ 857250 h 857249"/>
              <a:gd name="connsiteX2" fmla="*/ 0 w 5757862"/>
              <a:gd name="connsiteY2" fmla="*/ 428625 h 857249"/>
              <a:gd name="connsiteX3" fmla="*/ 0 w 5757862"/>
              <a:gd name="connsiteY3" fmla="*/ 428625 h 857249"/>
              <a:gd name="connsiteX4" fmla="*/ 428625 w 5757862"/>
              <a:gd name="connsiteY4" fmla="*/ 0 h 857249"/>
              <a:gd name="connsiteX5" fmla="*/ 5757863 w 5757862"/>
              <a:gd name="connsiteY5" fmla="*/ 0 h 857249"/>
              <a:gd name="connsiteX6" fmla="*/ 5757863 w 5757862"/>
              <a:gd name="connsiteY6" fmla="*/ 857250 h 85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62" h="857249">
                <a:moveTo>
                  <a:pt x="5757863" y="857250"/>
                </a:moveTo>
                <a:lnTo>
                  <a:pt x="428625" y="857250"/>
                </a:lnTo>
                <a:cubicBezTo>
                  <a:pt x="191900" y="857250"/>
                  <a:pt x="0" y="665350"/>
                  <a:pt x="0" y="428625"/>
                </a:cubicBezTo>
                <a:lnTo>
                  <a:pt x="0" y="428625"/>
                </a:lnTo>
                <a:cubicBezTo>
                  <a:pt x="0" y="191900"/>
                  <a:pt x="191900" y="0"/>
                  <a:pt x="428625" y="0"/>
                </a:cubicBezTo>
                <a:lnTo>
                  <a:pt x="5757863" y="0"/>
                </a:lnTo>
                <a:lnTo>
                  <a:pt x="5757863" y="857250"/>
                </a:lnTo>
                <a:close/>
              </a:path>
            </a:pathLst>
          </a:custGeom>
          <a:gradFill>
            <a:gsLst>
              <a:gs pos="0">
                <a:schemeClr val="bg2"/>
              </a:gs>
              <a:gs pos="100000">
                <a:schemeClr val="accent4"/>
              </a:gs>
            </a:gsLst>
            <a:lin ang="10800000" scaled="1"/>
          </a:gradFill>
          <a:ln w="4763" cap="flat">
            <a:noFill/>
            <a:prstDash val="solid"/>
            <a:miter/>
          </a:ln>
        </p:spPr>
        <p:txBody>
          <a:bodyPr rtlCol="0" anchor="ctr"/>
          <a:lstStyle/>
          <a:p>
            <a:endParaRPr lang="en-NO" sz="2400" b="0" i="0" dirty="0">
              <a:latin typeface="Arial" panose="020B0604020202020204" pitchFamily="34" charset="0"/>
            </a:endParaRPr>
          </a:p>
        </p:txBody>
      </p:sp>
      <p:sp>
        <p:nvSpPr>
          <p:cNvPr id="10" name="Graphic 1">
            <a:extLst>
              <a:ext uri="{FF2B5EF4-FFF2-40B4-BE49-F238E27FC236}">
                <a16:creationId xmlns:a16="http://schemas.microsoft.com/office/drawing/2014/main" id="{7EAA48C3-DFF1-5B5C-385A-F48BF29C6023}"/>
              </a:ext>
              <a:ext uri="{C183D7F6-B498-43B3-948B-1728B52AA6E4}">
                <adec:decorative xmlns:adec="http://schemas.microsoft.com/office/drawing/2017/decorative" val="1"/>
              </a:ext>
            </a:extLst>
          </p:cNvPr>
          <p:cNvSpPr/>
          <p:nvPr userDrawn="1"/>
        </p:nvSpPr>
        <p:spPr>
          <a:xfrm rot="5400000">
            <a:off x="3463926" y="1108075"/>
            <a:ext cx="1142999" cy="8070851"/>
          </a:xfrm>
          <a:prstGeom prst="round2SameRect">
            <a:avLst>
              <a:gd name="adj1" fmla="val 50000"/>
              <a:gd name="adj2" fmla="val 0"/>
            </a:avLst>
          </a:prstGeom>
          <a:gradFill flip="none" rotWithShape="1">
            <a:gsLst>
              <a:gs pos="0">
                <a:schemeClr val="bg2"/>
              </a:gs>
              <a:gs pos="100000">
                <a:schemeClr val="accent4"/>
              </a:gs>
            </a:gsLst>
            <a:lin ang="16200000" scaled="1"/>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11" name="Graphic 1">
            <a:extLst>
              <a:ext uri="{FF2B5EF4-FFF2-40B4-BE49-F238E27FC236}">
                <a16:creationId xmlns:a16="http://schemas.microsoft.com/office/drawing/2014/main" id="{224BAD06-7694-55CA-789D-BD4B308F84FF}"/>
              </a:ext>
              <a:ext uri="{C183D7F6-B498-43B3-948B-1728B52AA6E4}">
                <adec:decorative xmlns:adec="http://schemas.microsoft.com/office/drawing/2017/decorative" val="1"/>
              </a:ext>
            </a:extLst>
          </p:cNvPr>
          <p:cNvSpPr/>
          <p:nvPr userDrawn="1"/>
        </p:nvSpPr>
        <p:spPr>
          <a:xfrm rot="16200000">
            <a:off x="9559923" y="3082925"/>
            <a:ext cx="1142999" cy="4121153"/>
          </a:xfrm>
          <a:prstGeom prst="round2SameRect">
            <a:avLst>
              <a:gd name="adj1" fmla="val 50000"/>
              <a:gd name="adj2" fmla="val 0"/>
            </a:avLst>
          </a:prstGeom>
          <a:gradFill flip="none" rotWithShape="1">
            <a:gsLst>
              <a:gs pos="0">
                <a:schemeClr val="bg2"/>
              </a:gs>
              <a:gs pos="99000">
                <a:schemeClr val="accent4"/>
              </a:gs>
            </a:gsLst>
            <a:lin ang="5400000" scaled="0"/>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13" name="Oval 12">
            <a:extLst>
              <a:ext uri="{FF2B5EF4-FFF2-40B4-BE49-F238E27FC236}">
                <a16:creationId xmlns:a16="http://schemas.microsoft.com/office/drawing/2014/main" id="{81F978BF-6566-2BA6-63D6-650A07FAC62B}"/>
              </a:ext>
              <a:ext uri="{C183D7F6-B498-43B3-948B-1728B52AA6E4}">
                <adec:decorative xmlns:adec="http://schemas.microsoft.com/office/drawing/2017/decorative" val="1"/>
              </a:ext>
            </a:extLst>
          </p:cNvPr>
          <p:cNvSpPr/>
          <p:nvPr userDrawn="1"/>
        </p:nvSpPr>
        <p:spPr>
          <a:xfrm rot="5400000">
            <a:off x="8070849" y="4572002"/>
            <a:ext cx="1143000" cy="1142999"/>
          </a:xfrm>
          <a:prstGeom prst="ellipse">
            <a:avLst/>
          </a:prstGeom>
          <a:solidFill>
            <a:schemeClr val="accent4"/>
          </a:solidFill>
          <a:ln w="4763" cap="flat">
            <a:noFill/>
            <a:prstDash val="solid"/>
            <a:miter/>
          </a:ln>
        </p:spPr>
        <p:txBody>
          <a:bodyPr rtlCol="0" anchor="ctr"/>
          <a:lstStyle/>
          <a:p>
            <a:endParaRPr lang="en-NO" sz="2400" b="0" i="0" dirty="0">
              <a:latin typeface="+mn-lt"/>
            </a:endParaRPr>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spTree>
    <p:extLst>
      <p:ext uri="{BB962C8B-B14F-4D97-AF65-F5344CB8AC3E}">
        <p14:creationId xmlns:p14="http://schemas.microsoft.com/office/powerpoint/2010/main" val="265355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Kapittel_2 linjer_grønn">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A74F07-FFA4-1372-6F1F-B25243A4D751}"/>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Rectangle 1">
            <a:extLst>
              <a:ext uri="{FF2B5EF4-FFF2-40B4-BE49-F238E27FC236}">
                <a16:creationId xmlns:a16="http://schemas.microsoft.com/office/drawing/2014/main" id="{BE8F41FA-5FE5-996B-C59F-E9FAF1593B1A}"/>
              </a:ext>
              <a:ext uri="{C183D7F6-B498-43B3-948B-1728B52AA6E4}">
                <adec:decorative xmlns:adec="http://schemas.microsoft.com/office/drawing/2017/decorative" val="1"/>
              </a:ext>
            </a:extLst>
          </p:cNvPr>
          <p:cNvSpPr/>
          <p:nvPr userDrawn="1"/>
        </p:nvSpPr>
        <p:spPr>
          <a:xfrm>
            <a:off x="0" y="4572001"/>
            <a:ext cx="12192000" cy="2285999"/>
          </a:xfrm>
          <a:prstGeom prst="rect">
            <a:avLst/>
          </a:prstGeom>
          <a:solidFill>
            <a:srgbClr val="BBF9C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Arial" panose="020B0604020202020204" pitchFamily="34" charset="0"/>
            </a:endParaRPr>
          </a:p>
        </p:txBody>
      </p:sp>
      <p:sp>
        <p:nvSpPr>
          <p:cNvPr id="5" name="Freeform 4">
            <a:extLst>
              <a:ext uri="{FF2B5EF4-FFF2-40B4-BE49-F238E27FC236}">
                <a16:creationId xmlns:a16="http://schemas.microsoft.com/office/drawing/2014/main" id="{1DDCB730-C743-EEE3-DDC3-21B9C0CD03C7}"/>
              </a:ext>
              <a:ext uri="{C183D7F6-B498-43B3-948B-1728B52AA6E4}">
                <adec:decorative xmlns:adec="http://schemas.microsoft.com/office/drawing/2017/decorative" val="1"/>
              </a:ext>
            </a:extLst>
          </p:cNvPr>
          <p:cNvSpPr/>
          <p:nvPr userDrawn="1"/>
        </p:nvSpPr>
        <p:spPr>
          <a:xfrm>
            <a:off x="1" y="5715001"/>
            <a:ext cx="4514849" cy="1142999"/>
          </a:xfrm>
          <a:custGeom>
            <a:avLst/>
            <a:gdLst>
              <a:gd name="connsiteX0" fmla="*/ 0 w 3386137"/>
              <a:gd name="connsiteY0" fmla="*/ 0 h 857249"/>
              <a:gd name="connsiteX1" fmla="*/ 2957513 w 3386137"/>
              <a:gd name="connsiteY1" fmla="*/ 0 h 857249"/>
              <a:gd name="connsiteX2" fmla="*/ 3386138 w 3386137"/>
              <a:gd name="connsiteY2" fmla="*/ 428625 h 857249"/>
              <a:gd name="connsiteX3" fmla="*/ 3386138 w 3386137"/>
              <a:gd name="connsiteY3" fmla="*/ 428625 h 857249"/>
              <a:gd name="connsiteX4" fmla="*/ 2957513 w 3386137"/>
              <a:gd name="connsiteY4" fmla="*/ 857250 h 857249"/>
              <a:gd name="connsiteX5" fmla="*/ 0 w 3386137"/>
              <a:gd name="connsiteY5" fmla="*/ 857250 h 857249"/>
              <a:gd name="connsiteX6" fmla="*/ 0 w 3386137"/>
              <a:gd name="connsiteY6" fmla="*/ 0 h 85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6137" h="857249">
                <a:moveTo>
                  <a:pt x="0" y="0"/>
                </a:moveTo>
                <a:lnTo>
                  <a:pt x="2957513" y="0"/>
                </a:lnTo>
                <a:cubicBezTo>
                  <a:pt x="3194237" y="0"/>
                  <a:pt x="3386138" y="191900"/>
                  <a:pt x="3386138" y="428625"/>
                </a:cubicBezTo>
                <a:lnTo>
                  <a:pt x="3386138" y="428625"/>
                </a:lnTo>
                <a:cubicBezTo>
                  <a:pt x="3386138" y="665350"/>
                  <a:pt x="3194237" y="857250"/>
                  <a:pt x="2957513" y="857250"/>
                </a:cubicBezTo>
                <a:lnTo>
                  <a:pt x="0" y="857250"/>
                </a:lnTo>
                <a:lnTo>
                  <a:pt x="0" y="0"/>
                </a:lnTo>
                <a:close/>
              </a:path>
            </a:pathLst>
          </a:custGeom>
          <a:gradFill>
            <a:gsLst>
              <a:gs pos="0">
                <a:schemeClr val="accent5"/>
              </a:gs>
              <a:gs pos="99000">
                <a:srgbClr val="BBF9C5"/>
              </a:gs>
            </a:gsLst>
            <a:lin ang="0" scaled="1"/>
          </a:gradFill>
          <a:ln w="4763" cap="flat">
            <a:noFill/>
            <a:prstDash val="solid"/>
            <a:miter/>
          </a:ln>
        </p:spPr>
        <p:txBody>
          <a:bodyPr rtlCol="0" anchor="ctr"/>
          <a:lstStyle/>
          <a:p>
            <a:endParaRPr lang="en-NO" sz="2400" b="0" i="0" dirty="0">
              <a:latin typeface="Arial" panose="020B0604020202020204" pitchFamily="34" charset="0"/>
            </a:endParaRPr>
          </a:p>
        </p:txBody>
      </p:sp>
      <p:sp>
        <p:nvSpPr>
          <p:cNvPr id="10" name="Freeform 9">
            <a:extLst>
              <a:ext uri="{FF2B5EF4-FFF2-40B4-BE49-F238E27FC236}">
                <a16:creationId xmlns:a16="http://schemas.microsoft.com/office/drawing/2014/main" id="{7C1E7BF7-0D72-6DD5-5020-70D01293BC56}"/>
              </a:ext>
              <a:ext uri="{C183D7F6-B498-43B3-948B-1728B52AA6E4}">
                <adec:decorative xmlns:adec="http://schemas.microsoft.com/office/drawing/2017/decorative" val="1"/>
              </a:ext>
            </a:extLst>
          </p:cNvPr>
          <p:cNvSpPr/>
          <p:nvPr userDrawn="1"/>
        </p:nvSpPr>
        <p:spPr>
          <a:xfrm>
            <a:off x="4514849" y="5715001"/>
            <a:ext cx="7677149" cy="1142999"/>
          </a:xfrm>
          <a:custGeom>
            <a:avLst/>
            <a:gdLst>
              <a:gd name="connsiteX0" fmla="*/ 5757863 w 5757862"/>
              <a:gd name="connsiteY0" fmla="*/ 857250 h 857249"/>
              <a:gd name="connsiteX1" fmla="*/ 428625 w 5757862"/>
              <a:gd name="connsiteY1" fmla="*/ 857250 h 857249"/>
              <a:gd name="connsiteX2" fmla="*/ 0 w 5757862"/>
              <a:gd name="connsiteY2" fmla="*/ 428625 h 857249"/>
              <a:gd name="connsiteX3" fmla="*/ 0 w 5757862"/>
              <a:gd name="connsiteY3" fmla="*/ 428625 h 857249"/>
              <a:gd name="connsiteX4" fmla="*/ 428625 w 5757862"/>
              <a:gd name="connsiteY4" fmla="*/ 0 h 857249"/>
              <a:gd name="connsiteX5" fmla="*/ 5757863 w 5757862"/>
              <a:gd name="connsiteY5" fmla="*/ 0 h 857249"/>
              <a:gd name="connsiteX6" fmla="*/ 5757863 w 5757862"/>
              <a:gd name="connsiteY6" fmla="*/ 857250 h 85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62" h="857249">
                <a:moveTo>
                  <a:pt x="5757863" y="857250"/>
                </a:moveTo>
                <a:lnTo>
                  <a:pt x="428625" y="857250"/>
                </a:lnTo>
                <a:cubicBezTo>
                  <a:pt x="191900" y="857250"/>
                  <a:pt x="0" y="665350"/>
                  <a:pt x="0" y="428625"/>
                </a:cubicBezTo>
                <a:lnTo>
                  <a:pt x="0" y="428625"/>
                </a:lnTo>
                <a:cubicBezTo>
                  <a:pt x="0" y="191900"/>
                  <a:pt x="191900" y="0"/>
                  <a:pt x="428625" y="0"/>
                </a:cubicBezTo>
                <a:lnTo>
                  <a:pt x="5757863" y="0"/>
                </a:lnTo>
                <a:lnTo>
                  <a:pt x="5757863" y="857250"/>
                </a:lnTo>
                <a:close/>
              </a:path>
            </a:pathLst>
          </a:custGeom>
          <a:gradFill>
            <a:gsLst>
              <a:gs pos="0">
                <a:srgbClr val="BBF9C5"/>
              </a:gs>
              <a:gs pos="100000">
                <a:schemeClr val="accent5"/>
              </a:gs>
            </a:gsLst>
            <a:lin ang="10800000" scaled="1"/>
          </a:gradFill>
          <a:ln w="4763" cap="flat">
            <a:noFill/>
            <a:prstDash val="solid"/>
            <a:miter/>
          </a:ln>
        </p:spPr>
        <p:txBody>
          <a:bodyPr rtlCol="0" anchor="ctr"/>
          <a:lstStyle/>
          <a:p>
            <a:endParaRPr lang="en-NO" sz="2400" b="0" i="0" dirty="0">
              <a:latin typeface="Arial" panose="020B0604020202020204" pitchFamily="34" charset="0"/>
            </a:endParaRPr>
          </a:p>
        </p:txBody>
      </p:sp>
      <p:sp>
        <p:nvSpPr>
          <p:cNvPr id="11" name="Graphic 1">
            <a:extLst>
              <a:ext uri="{FF2B5EF4-FFF2-40B4-BE49-F238E27FC236}">
                <a16:creationId xmlns:a16="http://schemas.microsoft.com/office/drawing/2014/main" id="{D1D824A8-14CA-335F-94BF-BCE76AED6522}"/>
              </a:ext>
              <a:ext uri="{C183D7F6-B498-43B3-948B-1728B52AA6E4}">
                <adec:decorative xmlns:adec="http://schemas.microsoft.com/office/drawing/2017/decorative" val="1"/>
              </a:ext>
            </a:extLst>
          </p:cNvPr>
          <p:cNvSpPr/>
          <p:nvPr userDrawn="1"/>
        </p:nvSpPr>
        <p:spPr>
          <a:xfrm rot="5400000">
            <a:off x="3463926" y="1108075"/>
            <a:ext cx="1142999" cy="8070851"/>
          </a:xfrm>
          <a:prstGeom prst="round2SameRect">
            <a:avLst>
              <a:gd name="adj1" fmla="val 50000"/>
              <a:gd name="adj2" fmla="val 0"/>
            </a:avLst>
          </a:prstGeom>
          <a:gradFill flip="none" rotWithShape="1">
            <a:gsLst>
              <a:gs pos="0">
                <a:srgbClr val="BBF9C5"/>
              </a:gs>
              <a:gs pos="100000">
                <a:schemeClr val="accent5"/>
              </a:gs>
            </a:gsLst>
            <a:lin ang="16200000" scaled="1"/>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12" name="Graphic 1">
            <a:extLst>
              <a:ext uri="{FF2B5EF4-FFF2-40B4-BE49-F238E27FC236}">
                <a16:creationId xmlns:a16="http://schemas.microsoft.com/office/drawing/2014/main" id="{5E1A2A90-5D24-FAC3-D721-E7406ED2CE21}"/>
              </a:ext>
              <a:ext uri="{C183D7F6-B498-43B3-948B-1728B52AA6E4}">
                <adec:decorative xmlns:adec="http://schemas.microsoft.com/office/drawing/2017/decorative" val="1"/>
              </a:ext>
            </a:extLst>
          </p:cNvPr>
          <p:cNvSpPr/>
          <p:nvPr userDrawn="1"/>
        </p:nvSpPr>
        <p:spPr>
          <a:xfrm rot="16200000">
            <a:off x="9559923" y="3082925"/>
            <a:ext cx="1142999" cy="4121153"/>
          </a:xfrm>
          <a:prstGeom prst="round2SameRect">
            <a:avLst>
              <a:gd name="adj1" fmla="val 50000"/>
              <a:gd name="adj2" fmla="val 0"/>
            </a:avLst>
          </a:prstGeom>
          <a:gradFill flip="none" rotWithShape="1">
            <a:gsLst>
              <a:gs pos="0">
                <a:srgbClr val="BBF9C5"/>
              </a:gs>
              <a:gs pos="99000">
                <a:schemeClr val="accent5"/>
              </a:gs>
            </a:gsLst>
            <a:lin ang="5400000" scaled="0"/>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13" name="Oval 12">
            <a:extLst>
              <a:ext uri="{FF2B5EF4-FFF2-40B4-BE49-F238E27FC236}">
                <a16:creationId xmlns:a16="http://schemas.microsoft.com/office/drawing/2014/main" id="{5F45D6EE-D8BB-6B6C-8BA9-11B4BBF70B44}"/>
              </a:ext>
              <a:ext uri="{C183D7F6-B498-43B3-948B-1728B52AA6E4}">
                <adec:decorative xmlns:adec="http://schemas.microsoft.com/office/drawing/2017/decorative" val="1"/>
              </a:ext>
            </a:extLst>
          </p:cNvPr>
          <p:cNvSpPr/>
          <p:nvPr userDrawn="1"/>
        </p:nvSpPr>
        <p:spPr>
          <a:xfrm rot="5400000">
            <a:off x="8070849" y="4572002"/>
            <a:ext cx="1143000" cy="1142999"/>
          </a:xfrm>
          <a:prstGeom prst="ellipse">
            <a:avLst/>
          </a:prstGeom>
          <a:solidFill>
            <a:schemeClr val="accent5"/>
          </a:solidFill>
          <a:ln w="4763" cap="flat">
            <a:noFill/>
            <a:prstDash val="solid"/>
            <a:miter/>
          </a:ln>
        </p:spPr>
        <p:txBody>
          <a:bodyPr rtlCol="0" anchor="ctr"/>
          <a:lstStyle/>
          <a:p>
            <a:endParaRPr lang="en-NO" sz="2400" b="0" i="0" dirty="0">
              <a:latin typeface="+mn-lt"/>
            </a:endParaRPr>
          </a:p>
        </p:txBody>
      </p:sp>
      <p:sp>
        <p:nvSpPr>
          <p:cNvPr id="9" name="Title 1">
            <a:extLst>
              <a:ext uri="{FF2B5EF4-FFF2-40B4-BE49-F238E27FC236}">
                <a16:creationId xmlns:a16="http://schemas.microsoft.com/office/drawing/2014/main" id="{51447FE3-DE56-4B03-8EF4-C4B9435A8174}"/>
              </a:ext>
            </a:extLst>
          </p:cNvPr>
          <p:cNvSpPr>
            <a:spLocks noGrp="1"/>
          </p:cNvSpPr>
          <p:nvPr>
            <p:ph type="title" hasCustomPrompt="1"/>
          </p:nvPr>
        </p:nvSpPr>
        <p:spPr>
          <a:xfrm>
            <a:off x="748030" y="1329401"/>
            <a:ext cx="7047452" cy="1276020"/>
          </a:xfrm>
        </p:spPr>
        <p:txBody>
          <a:bodyPr bIns="0" anchor="b">
            <a:noAutofit/>
          </a:bodyPr>
          <a:lstStyle>
            <a:lvl1pPr marL="0" indent="479988">
              <a:buFontTx/>
              <a:buBlip>
                <a:blip r:embed="rId2">
                  <a:extLst>
                    <a:ext uri="{96DAC541-7B7A-43D3-8B79-37D633B846F1}">
                      <asvg:svgBlip xmlns:asvg="http://schemas.microsoft.com/office/drawing/2016/SVG/main" r:embed="rId3"/>
                    </a:ext>
                  </a:extLst>
                </a:blip>
              </a:buBlip>
              <a:defRPr sz="3733"/>
            </a:lvl1pPr>
          </a:lstStyle>
          <a:p>
            <a:r>
              <a:rPr lang="nb-NO" dirty="0"/>
              <a:t>Klikk for å redigere kapittel</a:t>
            </a:r>
            <a:endParaRPr lang="en-US" dirty="0"/>
          </a:p>
        </p:txBody>
      </p:sp>
      <p:sp>
        <p:nvSpPr>
          <p:cNvPr id="8" name="Plassholder for tekst 9">
            <a:extLst>
              <a:ext uri="{FF2B5EF4-FFF2-40B4-BE49-F238E27FC236}">
                <a16:creationId xmlns:a16="http://schemas.microsoft.com/office/drawing/2014/main" id="{B143CB9D-95B3-4247-A923-5EBE66C80461}"/>
              </a:ext>
            </a:extLst>
          </p:cNvPr>
          <p:cNvSpPr>
            <a:spLocks noGrp="1"/>
          </p:cNvSpPr>
          <p:nvPr>
            <p:ph type="body" sz="quarter" idx="13" hasCustomPrompt="1"/>
          </p:nvPr>
        </p:nvSpPr>
        <p:spPr>
          <a:xfrm>
            <a:off x="748031" y="2829000"/>
            <a:ext cx="5774400" cy="1200000"/>
          </a:xfrm>
        </p:spPr>
        <p:txBody>
          <a:bodyPr lIns="14400" tIns="0" rIns="0"/>
          <a:lstStyle>
            <a:lvl1pPr marL="0" indent="0">
              <a:buNone/>
              <a:defRPr>
                <a:solidFill>
                  <a:schemeClr val="tx1"/>
                </a:solidFill>
                <a:latin typeface="+mn-lt"/>
              </a:defRPr>
            </a:lvl1pPr>
          </a:lstStyle>
          <a:p>
            <a:pPr lvl="0"/>
            <a:r>
              <a:rPr lang="nb-NO" dirty="0"/>
              <a:t>Klikk for å redigere undertittel</a:t>
            </a:r>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spTree>
    <p:extLst>
      <p:ext uri="{BB962C8B-B14F-4D97-AF65-F5344CB8AC3E}">
        <p14:creationId xmlns:p14="http://schemas.microsoft.com/office/powerpoint/2010/main" val="40975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Kapittel_2 linjer_oransje">
    <p:bg>
      <p:bgPr>
        <a:solidFill>
          <a:schemeClr val="bg1"/>
        </a:solid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DEBB3BDA-0F86-0072-0BEC-18C7BD85738C}"/>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2" name="Rectangle 1">
            <a:extLst>
              <a:ext uri="{FF2B5EF4-FFF2-40B4-BE49-F238E27FC236}">
                <a16:creationId xmlns:a16="http://schemas.microsoft.com/office/drawing/2014/main" id="{56A3936B-66E4-2DFA-E9CB-29A31E573955}"/>
              </a:ext>
              <a:ext uri="{C183D7F6-B498-43B3-948B-1728B52AA6E4}">
                <adec:decorative xmlns:adec="http://schemas.microsoft.com/office/drawing/2017/decorative" val="1"/>
              </a:ext>
            </a:extLst>
          </p:cNvPr>
          <p:cNvSpPr/>
          <p:nvPr userDrawn="1"/>
        </p:nvSpPr>
        <p:spPr>
          <a:xfrm>
            <a:off x="0" y="4572001"/>
            <a:ext cx="12192000" cy="2285999"/>
          </a:xfrm>
          <a:prstGeom prst="rect">
            <a:avLst/>
          </a:prstGeom>
          <a:solidFill>
            <a:srgbClr val="FFDDB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Arial" panose="020B0604020202020204" pitchFamily="34" charset="0"/>
            </a:endParaRPr>
          </a:p>
        </p:txBody>
      </p:sp>
      <p:sp>
        <p:nvSpPr>
          <p:cNvPr id="5" name="Freeform 4">
            <a:extLst>
              <a:ext uri="{FF2B5EF4-FFF2-40B4-BE49-F238E27FC236}">
                <a16:creationId xmlns:a16="http://schemas.microsoft.com/office/drawing/2014/main" id="{EA4E24A7-5E11-8614-AFD5-74C65A4714DD}"/>
              </a:ext>
              <a:ext uri="{C183D7F6-B498-43B3-948B-1728B52AA6E4}">
                <adec:decorative xmlns:adec="http://schemas.microsoft.com/office/drawing/2017/decorative" val="1"/>
              </a:ext>
            </a:extLst>
          </p:cNvPr>
          <p:cNvSpPr/>
          <p:nvPr userDrawn="1"/>
        </p:nvSpPr>
        <p:spPr>
          <a:xfrm>
            <a:off x="1" y="5715001"/>
            <a:ext cx="4514849" cy="1142999"/>
          </a:xfrm>
          <a:custGeom>
            <a:avLst/>
            <a:gdLst>
              <a:gd name="connsiteX0" fmla="*/ 0 w 3386137"/>
              <a:gd name="connsiteY0" fmla="*/ 0 h 857249"/>
              <a:gd name="connsiteX1" fmla="*/ 2957513 w 3386137"/>
              <a:gd name="connsiteY1" fmla="*/ 0 h 857249"/>
              <a:gd name="connsiteX2" fmla="*/ 3386138 w 3386137"/>
              <a:gd name="connsiteY2" fmla="*/ 428625 h 857249"/>
              <a:gd name="connsiteX3" fmla="*/ 3386138 w 3386137"/>
              <a:gd name="connsiteY3" fmla="*/ 428625 h 857249"/>
              <a:gd name="connsiteX4" fmla="*/ 2957513 w 3386137"/>
              <a:gd name="connsiteY4" fmla="*/ 857250 h 857249"/>
              <a:gd name="connsiteX5" fmla="*/ 0 w 3386137"/>
              <a:gd name="connsiteY5" fmla="*/ 857250 h 857249"/>
              <a:gd name="connsiteX6" fmla="*/ 0 w 3386137"/>
              <a:gd name="connsiteY6" fmla="*/ 0 h 85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6137" h="857249">
                <a:moveTo>
                  <a:pt x="0" y="0"/>
                </a:moveTo>
                <a:lnTo>
                  <a:pt x="2957513" y="0"/>
                </a:lnTo>
                <a:cubicBezTo>
                  <a:pt x="3194237" y="0"/>
                  <a:pt x="3386138" y="191900"/>
                  <a:pt x="3386138" y="428625"/>
                </a:cubicBezTo>
                <a:lnTo>
                  <a:pt x="3386138" y="428625"/>
                </a:lnTo>
                <a:cubicBezTo>
                  <a:pt x="3386138" y="665350"/>
                  <a:pt x="3194237" y="857250"/>
                  <a:pt x="2957513" y="857250"/>
                </a:cubicBezTo>
                <a:lnTo>
                  <a:pt x="0" y="857250"/>
                </a:lnTo>
                <a:lnTo>
                  <a:pt x="0" y="0"/>
                </a:lnTo>
                <a:close/>
              </a:path>
            </a:pathLst>
          </a:custGeom>
          <a:gradFill>
            <a:gsLst>
              <a:gs pos="0">
                <a:schemeClr val="accent6"/>
              </a:gs>
              <a:gs pos="99000">
                <a:srgbClr val="FFDDBD"/>
              </a:gs>
            </a:gsLst>
            <a:lin ang="0" scaled="1"/>
          </a:gradFill>
          <a:ln w="4763" cap="flat">
            <a:noFill/>
            <a:prstDash val="solid"/>
            <a:miter/>
          </a:ln>
        </p:spPr>
        <p:txBody>
          <a:bodyPr rtlCol="0" anchor="ctr"/>
          <a:lstStyle/>
          <a:p>
            <a:endParaRPr lang="en-NO" sz="2400" b="0" i="0" dirty="0">
              <a:latin typeface="Arial" panose="020B0604020202020204" pitchFamily="34" charset="0"/>
            </a:endParaRPr>
          </a:p>
        </p:txBody>
      </p:sp>
      <p:sp>
        <p:nvSpPr>
          <p:cNvPr id="7" name="Freeform 6">
            <a:extLst>
              <a:ext uri="{FF2B5EF4-FFF2-40B4-BE49-F238E27FC236}">
                <a16:creationId xmlns:a16="http://schemas.microsoft.com/office/drawing/2014/main" id="{5B94CDAC-FFE8-0B52-FBA7-1B54D77AEA81}"/>
              </a:ext>
              <a:ext uri="{C183D7F6-B498-43B3-948B-1728B52AA6E4}">
                <adec:decorative xmlns:adec="http://schemas.microsoft.com/office/drawing/2017/decorative" val="1"/>
              </a:ext>
            </a:extLst>
          </p:cNvPr>
          <p:cNvSpPr/>
          <p:nvPr userDrawn="1"/>
        </p:nvSpPr>
        <p:spPr>
          <a:xfrm>
            <a:off x="4514849" y="5715001"/>
            <a:ext cx="7677149" cy="1142999"/>
          </a:xfrm>
          <a:custGeom>
            <a:avLst/>
            <a:gdLst>
              <a:gd name="connsiteX0" fmla="*/ 5757863 w 5757862"/>
              <a:gd name="connsiteY0" fmla="*/ 857250 h 857249"/>
              <a:gd name="connsiteX1" fmla="*/ 428625 w 5757862"/>
              <a:gd name="connsiteY1" fmla="*/ 857250 h 857249"/>
              <a:gd name="connsiteX2" fmla="*/ 0 w 5757862"/>
              <a:gd name="connsiteY2" fmla="*/ 428625 h 857249"/>
              <a:gd name="connsiteX3" fmla="*/ 0 w 5757862"/>
              <a:gd name="connsiteY3" fmla="*/ 428625 h 857249"/>
              <a:gd name="connsiteX4" fmla="*/ 428625 w 5757862"/>
              <a:gd name="connsiteY4" fmla="*/ 0 h 857249"/>
              <a:gd name="connsiteX5" fmla="*/ 5757863 w 5757862"/>
              <a:gd name="connsiteY5" fmla="*/ 0 h 857249"/>
              <a:gd name="connsiteX6" fmla="*/ 5757863 w 5757862"/>
              <a:gd name="connsiteY6" fmla="*/ 857250 h 85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862" h="857249">
                <a:moveTo>
                  <a:pt x="5757863" y="857250"/>
                </a:moveTo>
                <a:lnTo>
                  <a:pt x="428625" y="857250"/>
                </a:lnTo>
                <a:cubicBezTo>
                  <a:pt x="191900" y="857250"/>
                  <a:pt x="0" y="665350"/>
                  <a:pt x="0" y="428625"/>
                </a:cubicBezTo>
                <a:lnTo>
                  <a:pt x="0" y="428625"/>
                </a:lnTo>
                <a:cubicBezTo>
                  <a:pt x="0" y="191900"/>
                  <a:pt x="191900" y="0"/>
                  <a:pt x="428625" y="0"/>
                </a:cubicBezTo>
                <a:lnTo>
                  <a:pt x="5757863" y="0"/>
                </a:lnTo>
                <a:lnTo>
                  <a:pt x="5757863" y="857250"/>
                </a:lnTo>
                <a:close/>
              </a:path>
            </a:pathLst>
          </a:custGeom>
          <a:gradFill>
            <a:gsLst>
              <a:gs pos="0">
                <a:srgbClr val="FFDDBD"/>
              </a:gs>
              <a:gs pos="100000">
                <a:schemeClr val="accent6"/>
              </a:gs>
            </a:gsLst>
            <a:lin ang="10800000" scaled="1"/>
          </a:gradFill>
          <a:ln w="4763" cap="flat">
            <a:noFill/>
            <a:prstDash val="solid"/>
            <a:miter/>
          </a:ln>
        </p:spPr>
        <p:txBody>
          <a:bodyPr rtlCol="0" anchor="ctr"/>
          <a:lstStyle/>
          <a:p>
            <a:endParaRPr lang="en-NO" sz="2400" b="0" i="0" dirty="0">
              <a:latin typeface="Arial" panose="020B0604020202020204" pitchFamily="34" charset="0"/>
            </a:endParaRPr>
          </a:p>
        </p:txBody>
      </p:sp>
      <p:sp>
        <p:nvSpPr>
          <p:cNvPr id="10" name="Graphic 1">
            <a:extLst>
              <a:ext uri="{FF2B5EF4-FFF2-40B4-BE49-F238E27FC236}">
                <a16:creationId xmlns:a16="http://schemas.microsoft.com/office/drawing/2014/main" id="{821AAF53-D889-7620-3E75-B450124407FC}"/>
              </a:ext>
              <a:ext uri="{C183D7F6-B498-43B3-948B-1728B52AA6E4}">
                <adec:decorative xmlns:adec="http://schemas.microsoft.com/office/drawing/2017/decorative" val="1"/>
              </a:ext>
            </a:extLst>
          </p:cNvPr>
          <p:cNvSpPr/>
          <p:nvPr userDrawn="1"/>
        </p:nvSpPr>
        <p:spPr>
          <a:xfrm rot="5400000">
            <a:off x="3463926" y="1108075"/>
            <a:ext cx="1142999" cy="8070851"/>
          </a:xfrm>
          <a:prstGeom prst="round2SameRect">
            <a:avLst>
              <a:gd name="adj1" fmla="val 50000"/>
              <a:gd name="adj2" fmla="val 0"/>
            </a:avLst>
          </a:prstGeom>
          <a:gradFill flip="none" rotWithShape="1">
            <a:gsLst>
              <a:gs pos="0">
                <a:srgbClr val="FFDDBD"/>
              </a:gs>
              <a:gs pos="100000">
                <a:schemeClr val="accent6"/>
              </a:gs>
            </a:gsLst>
            <a:lin ang="16200000" scaled="1"/>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12" name="Graphic 1">
            <a:extLst>
              <a:ext uri="{FF2B5EF4-FFF2-40B4-BE49-F238E27FC236}">
                <a16:creationId xmlns:a16="http://schemas.microsoft.com/office/drawing/2014/main" id="{02755CCC-6812-DFA2-24F1-3DBDE1850493}"/>
              </a:ext>
              <a:ext uri="{C183D7F6-B498-43B3-948B-1728B52AA6E4}">
                <adec:decorative xmlns:adec="http://schemas.microsoft.com/office/drawing/2017/decorative" val="1"/>
              </a:ext>
            </a:extLst>
          </p:cNvPr>
          <p:cNvSpPr/>
          <p:nvPr userDrawn="1"/>
        </p:nvSpPr>
        <p:spPr>
          <a:xfrm rot="16200000">
            <a:off x="9559923" y="3082925"/>
            <a:ext cx="1142999" cy="4121153"/>
          </a:xfrm>
          <a:prstGeom prst="round2SameRect">
            <a:avLst>
              <a:gd name="adj1" fmla="val 50000"/>
              <a:gd name="adj2" fmla="val 0"/>
            </a:avLst>
          </a:prstGeom>
          <a:gradFill flip="none" rotWithShape="1">
            <a:gsLst>
              <a:gs pos="0">
                <a:srgbClr val="FFDDBD"/>
              </a:gs>
              <a:gs pos="99000">
                <a:schemeClr val="accent6"/>
              </a:gs>
            </a:gsLst>
            <a:lin ang="5400000" scaled="0"/>
            <a:tileRect/>
          </a:gradFill>
          <a:ln w="3417" cap="flat">
            <a:noFill/>
            <a:prstDash val="solid"/>
            <a:miter/>
          </a:ln>
        </p:spPr>
        <p:txBody>
          <a:bodyPr rtlCol="0" anchor="ctr"/>
          <a:lstStyle/>
          <a:p>
            <a:endParaRPr lang="en-NO" sz="2400" b="0" i="0" dirty="0">
              <a:latin typeface="Arial" panose="020B0604020202020204" pitchFamily="34" charset="0"/>
            </a:endParaRPr>
          </a:p>
        </p:txBody>
      </p:sp>
      <p:sp>
        <p:nvSpPr>
          <p:cNvPr id="13" name="Oval 12">
            <a:extLst>
              <a:ext uri="{FF2B5EF4-FFF2-40B4-BE49-F238E27FC236}">
                <a16:creationId xmlns:a16="http://schemas.microsoft.com/office/drawing/2014/main" id="{A0D4612B-295C-FD29-1B8D-7B0CBBDDA969}"/>
              </a:ext>
              <a:ext uri="{C183D7F6-B498-43B3-948B-1728B52AA6E4}">
                <adec:decorative xmlns:adec="http://schemas.microsoft.com/office/drawing/2017/decorative" val="1"/>
              </a:ext>
            </a:extLst>
          </p:cNvPr>
          <p:cNvSpPr/>
          <p:nvPr userDrawn="1"/>
        </p:nvSpPr>
        <p:spPr>
          <a:xfrm rot="5400000">
            <a:off x="8070849" y="4572002"/>
            <a:ext cx="1143000" cy="1142999"/>
          </a:xfrm>
          <a:prstGeom prst="ellipse">
            <a:avLst/>
          </a:prstGeom>
          <a:solidFill>
            <a:schemeClr val="accent6"/>
          </a:solidFill>
          <a:ln w="4763" cap="flat">
            <a:noFill/>
            <a:prstDash val="solid"/>
            <a:miter/>
          </a:ln>
        </p:spPr>
        <p:txBody>
          <a:bodyPr rtlCol="0" anchor="ctr"/>
          <a:lstStyle/>
          <a:p>
            <a:endParaRPr lang="en-NO" sz="2400" b="0" i="0" dirty="0">
              <a:latin typeface="+mn-lt"/>
            </a:endParaRPr>
          </a:p>
        </p:txBody>
      </p:sp>
      <p:sp>
        <p:nvSpPr>
          <p:cNvPr id="4" name="Title 1">
            <a:extLst>
              <a:ext uri="{FF2B5EF4-FFF2-40B4-BE49-F238E27FC236}">
                <a16:creationId xmlns:a16="http://schemas.microsoft.com/office/drawing/2014/main" id="{E28FE6F2-B92C-669A-12CE-C7AA4BF4CDEE}"/>
              </a:ext>
            </a:extLst>
          </p:cNvPr>
          <p:cNvSpPr>
            <a:spLocks noGrp="1"/>
          </p:cNvSpPr>
          <p:nvPr>
            <p:ph type="title" hasCustomPrompt="1"/>
          </p:nvPr>
        </p:nvSpPr>
        <p:spPr>
          <a:xfrm>
            <a:off x="748030" y="1329401"/>
            <a:ext cx="7047452" cy="1276020"/>
          </a:xfrm>
        </p:spPr>
        <p:txBody>
          <a:bodyPr bIns="0" anchor="b">
            <a:noAutofit/>
          </a:bodyPr>
          <a:lstStyle>
            <a:lvl1pPr marL="0" indent="479988">
              <a:buFontTx/>
              <a:buBlip>
                <a:blip r:embed="rId2">
                  <a:extLst>
                    <a:ext uri="{96DAC541-7B7A-43D3-8B79-37D633B846F1}">
                      <asvg:svgBlip xmlns:asvg="http://schemas.microsoft.com/office/drawing/2016/SVG/main" r:embed="rId3"/>
                    </a:ext>
                  </a:extLst>
                </a:blip>
              </a:buBlip>
              <a:defRPr sz="3733"/>
            </a:lvl1pPr>
          </a:lstStyle>
          <a:p>
            <a:r>
              <a:rPr lang="nb-NO" dirty="0"/>
              <a:t>Klikk for å redigere kapittel</a:t>
            </a:r>
            <a:endParaRPr lang="en-US" dirty="0"/>
          </a:p>
        </p:txBody>
      </p:sp>
      <p:sp>
        <p:nvSpPr>
          <p:cNvPr id="3" name="Plassholder for tekst 9">
            <a:extLst>
              <a:ext uri="{FF2B5EF4-FFF2-40B4-BE49-F238E27FC236}">
                <a16:creationId xmlns:a16="http://schemas.microsoft.com/office/drawing/2014/main" id="{A5F1DF30-F30B-4C67-904B-141F8100798C}"/>
              </a:ext>
            </a:extLst>
          </p:cNvPr>
          <p:cNvSpPr>
            <a:spLocks noGrp="1"/>
          </p:cNvSpPr>
          <p:nvPr>
            <p:ph type="body" sz="quarter" idx="13" hasCustomPrompt="1"/>
          </p:nvPr>
        </p:nvSpPr>
        <p:spPr>
          <a:xfrm>
            <a:off x="748031" y="2829000"/>
            <a:ext cx="5774400" cy="1200000"/>
          </a:xfrm>
        </p:spPr>
        <p:txBody>
          <a:bodyPr lIns="14400" tIns="0" rIns="0"/>
          <a:lstStyle>
            <a:lvl1pPr marL="0" indent="0">
              <a:buNone/>
              <a:defRPr>
                <a:solidFill>
                  <a:schemeClr val="tx1"/>
                </a:solidFill>
                <a:latin typeface="+mn-lt"/>
              </a:defRPr>
            </a:lvl1pPr>
          </a:lstStyle>
          <a:p>
            <a:pPr lvl="0"/>
            <a:r>
              <a:rPr lang="nb-NO" dirty="0"/>
              <a:t>Klikk for å redigere undertittel</a:t>
            </a:r>
          </a:p>
        </p:txBody>
      </p:sp>
      <p:sp>
        <p:nvSpPr>
          <p:cNvPr id="6" name="Slide Number Placeholder 5"/>
          <p:cNvSpPr>
            <a:spLocks noGrp="1"/>
          </p:cNvSpPr>
          <p:nvPr>
            <p:ph type="sldNum" sz="quarter" idx="12"/>
          </p:nvPr>
        </p:nvSpPr>
        <p:spPr/>
        <p:txBody>
          <a:bodyPr/>
          <a:lstStyle>
            <a:lvl1pPr>
              <a:defRPr>
                <a:solidFill>
                  <a:schemeClr val="tx1"/>
                </a:solidFill>
                <a:latin typeface="+mn-lt"/>
              </a:defRPr>
            </a:lvl1pPr>
          </a:lstStyle>
          <a:p>
            <a:fld id="{EC31CAF0-2D2C-49BF-92D2-01D14BD4F728}" type="slidenum">
              <a:rPr lang="nb-NO" smtClean="0"/>
              <a:pPr/>
              <a:t>‹#›</a:t>
            </a:fld>
            <a:endParaRPr lang="nb-NO" dirty="0"/>
          </a:p>
        </p:txBody>
      </p:sp>
    </p:spTree>
    <p:extLst>
      <p:ext uri="{BB962C8B-B14F-4D97-AF65-F5344CB8AC3E}">
        <p14:creationId xmlns:p14="http://schemas.microsoft.com/office/powerpoint/2010/main" val="399572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vslutning_mørk blå">
    <p:bg>
      <p:bgPr>
        <a:solidFill>
          <a:schemeClr val="accent3"/>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D4758F11-9DF3-234A-8E9D-B0DC4815D4E8}"/>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4" name="Graphic 40">
            <a:extLst>
              <a:ext uri="{FF2B5EF4-FFF2-40B4-BE49-F238E27FC236}">
                <a16:creationId xmlns:a16="http://schemas.microsoft.com/office/drawing/2014/main" id="{1BF9E949-87E4-19F6-90B0-364D7EB7BBA5}"/>
              </a:ext>
              <a:ext uri="{C183D7F6-B498-43B3-948B-1728B52AA6E4}">
                <adec:decorative xmlns:adec="http://schemas.microsoft.com/office/drawing/2017/decorative" val="1"/>
              </a:ext>
            </a:extLst>
          </p:cNvPr>
          <p:cNvSpPr/>
          <p:nvPr userDrawn="1"/>
        </p:nvSpPr>
        <p:spPr>
          <a:xfrm rot="5400000">
            <a:off x="2952243" y="1611256"/>
            <a:ext cx="2294501" cy="8198987"/>
          </a:xfrm>
          <a:prstGeom prst="round2SameRect">
            <a:avLst>
              <a:gd name="adj1" fmla="val 50000"/>
              <a:gd name="adj2" fmla="val 0"/>
            </a:avLst>
          </a:prstGeom>
          <a:gradFill flip="none" rotWithShape="1">
            <a:gsLst>
              <a:gs pos="0">
                <a:schemeClr val="accent2"/>
              </a:gs>
              <a:gs pos="100000">
                <a:schemeClr val="accent3"/>
              </a:gs>
            </a:gsLst>
            <a:lin ang="5400000" scaled="0"/>
            <a:tileRect/>
          </a:gradFill>
          <a:ln w="4779" cap="flat">
            <a:noFill/>
            <a:prstDash val="solid"/>
            <a:miter/>
          </a:ln>
        </p:spPr>
        <p:txBody>
          <a:bodyPr rtlCol="0" anchor="ctr"/>
          <a:lstStyle/>
          <a:p>
            <a:endParaRPr lang="en-NO" sz="2400" b="0" i="0" dirty="0">
              <a:latin typeface="Arial" panose="020B0604020202020204" pitchFamily="34" charset="0"/>
            </a:endParaRPr>
          </a:p>
        </p:txBody>
      </p:sp>
      <p:sp>
        <p:nvSpPr>
          <p:cNvPr id="6" name="Graphic 40">
            <a:extLst>
              <a:ext uri="{FF2B5EF4-FFF2-40B4-BE49-F238E27FC236}">
                <a16:creationId xmlns:a16="http://schemas.microsoft.com/office/drawing/2014/main" id="{D6C79F03-5CC0-E8A6-E7F2-8B9C2508E566}"/>
              </a:ext>
              <a:ext uri="{C183D7F6-B498-43B3-948B-1728B52AA6E4}">
                <adec:decorative xmlns:adec="http://schemas.microsoft.com/office/drawing/2017/decorative" val="1"/>
              </a:ext>
            </a:extLst>
          </p:cNvPr>
          <p:cNvSpPr/>
          <p:nvPr userDrawn="1"/>
        </p:nvSpPr>
        <p:spPr>
          <a:xfrm rot="16200000">
            <a:off x="9048244" y="3714241"/>
            <a:ext cx="2294501" cy="3993017"/>
          </a:xfrm>
          <a:prstGeom prst="round2SameRect">
            <a:avLst>
              <a:gd name="adj1" fmla="val 50000"/>
              <a:gd name="adj2" fmla="val 0"/>
            </a:avLst>
          </a:prstGeom>
          <a:gradFill flip="none" rotWithShape="1">
            <a:gsLst>
              <a:gs pos="0">
                <a:schemeClr val="accent2"/>
              </a:gs>
              <a:gs pos="100000">
                <a:schemeClr val="accent3"/>
              </a:gs>
            </a:gsLst>
            <a:lin ang="16200000" scaled="0"/>
            <a:tileRect/>
          </a:gradFill>
          <a:ln w="4779" cap="flat">
            <a:noFill/>
            <a:prstDash val="solid"/>
            <a:miter/>
          </a:ln>
        </p:spPr>
        <p:txBody>
          <a:bodyPr rtlCol="0" anchor="ctr"/>
          <a:lstStyle/>
          <a:p>
            <a:endParaRPr lang="en-NO" sz="2400" b="0" i="0" dirty="0">
              <a:latin typeface="Arial" panose="020B0604020202020204" pitchFamily="34" charset="0"/>
            </a:endParaRPr>
          </a:p>
        </p:txBody>
      </p:sp>
      <p:pic>
        <p:nvPicPr>
          <p:cNvPr id="8" name="Graphic 7">
            <a:extLst>
              <a:ext uri="{FF2B5EF4-FFF2-40B4-BE49-F238E27FC236}">
                <a16:creationId xmlns:a16="http://schemas.microsoft.com/office/drawing/2014/main" id="{0090604B-D3C6-712E-7991-3B6A03E2ADD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98984" y="4563501"/>
            <a:ext cx="2294499" cy="2294499"/>
          </a:xfrm>
          <a:prstGeom prst="rect">
            <a:avLst/>
          </a:prstGeom>
        </p:spPr>
      </p:pic>
      <p:sp>
        <p:nvSpPr>
          <p:cNvPr id="2" name="Slide Number Placeholder 5">
            <a:extLst>
              <a:ext uri="{FF2B5EF4-FFF2-40B4-BE49-F238E27FC236}">
                <a16:creationId xmlns:a16="http://schemas.microsoft.com/office/drawing/2014/main" id="{5475D2B3-1567-AE1A-3DD6-8B8B8D7A0363}"/>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11" name="Title 1">
            <a:extLst>
              <a:ext uri="{FF2B5EF4-FFF2-40B4-BE49-F238E27FC236}">
                <a16:creationId xmlns:a16="http://schemas.microsoft.com/office/drawing/2014/main" id="{8AAF9912-5F16-4FD6-8EE8-C70B7D683355}"/>
              </a:ext>
            </a:extLst>
          </p:cNvPr>
          <p:cNvSpPr>
            <a:spLocks noGrp="1"/>
          </p:cNvSpPr>
          <p:nvPr>
            <p:ph type="title" hasCustomPrompt="1"/>
          </p:nvPr>
        </p:nvSpPr>
        <p:spPr>
          <a:xfrm>
            <a:off x="748031" y="1403597"/>
            <a:ext cx="7250661" cy="1276020"/>
          </a:xfrm>
        </p:spPr>
        <p:txBody>
          <a:bodyPr bIns="0" anchor="b">
            <a:noAutofit/>
          </a:bodyPr>
          <a:lstStyle>
            <a:lvl1pPr marL="0" indent="0">
              <a:buSzPct val="110000"/>
              <a:buFontTx/>
              <a:buBlip>
                <a:blip r:embed="rId4">
                  <a:extLst>
                    <a:ext uri="{96DAC541-7B7A-43D3-8B79-37D633B846F1}">
                      <asvg:svgBlip xmlns:asvg="http://schemas.microsoft.com/office/drawing/2016/SVG/main" r:embed="rId5"/>
                    </a:ext>
                  </a:extLst>
                </a:blip>
              </a:buBlip>
              <a:defRPr sz="4267">
                <a:solidFill>
                  <a:schemeClr val="bg1"/>
                </a:solidFill>
              </a:defRPr>
            </a:lvl1pPr>
          </a:lstStyle>
          <a:p>
            <a:r>
              <a:rPr lang="nb-NO" dirty="0"/>
              <a:t>Legg til avslutningstekst</a:t>
            </a:r>
            <a:endParaRPr lang="en-US" dirty="0"/>
          </a:p>
        </p:txBody>
      </p:sp>
      <p:sp>
        <p:nvSpPr>
          <p:cNvPr id="12" name="Plassholder for tekst 9">
            <a:extLst>
              <a:ext uri="{FF2B5EF4-FFF2-40B4-BE49-F238E27FC236}">
                <a16:creationId xmlns:a16="http://schemas.microsoft.com/office/drawing/2014/main" id="{96A03854-6A26-4646-BA77-FD67ADC6F39F}"/>
              </a:ext>
            </a:extLst>
          </p:cNvPr>
          <p:cNvSpPr>
            <a:spLocks noGrp="1"/>
          </p:cNvSpPr>
          <p:nvPr>
            <p:ph type="body" sz="quarter" idx="13" hasCustomPrompt="1"/>
          </p:nvPr>
        </p:nvSpPr>
        <p:spPr>
          <a:xfrm>
            <a:off x="748031" y="3083742"/>
            <a:ext cx="4895388" cy="1171887"/>
          </a:xfrm>
        </p:spPr>
        <p:txBody>
          <a:bodyPr lIns="14400" tIns="0" rIns="0"/>
          <a:lstStyle>
            <a:lvl1pPr marL="0" indent="0">
              <a:buNone/>
              <a:defRPr sz="1867">
                <a:solidFill>
                  <a:schemeClr val="bg1"/>
                </a:solidFill>
                <a:latin typeface="+mn-lt"/>
              </a:defRPr>
            </a:lvl1pPr>
          </a:lstStyle>
          <a:p>
            <a:pPr marL="0" marR="0" lvl="0" indent="0" algn="l" defTabSz="914377" rtl="0" eaLnBrk="1" fontAlgn="auto" latinLnBrk="0" hangingPunct="1">
              <a:lnSpc>
                <a:spcPct val="90000"/>
              </a:lnSpc>
              <a:spcBef>
                <a:spcPts val="1333"/>
              </a:spcBef>
              <a:spcAft>
                <a:spcPts val="0"/>
              </a:spcAft>
              <a:buClr>
                <a:schemeClr val="accent4"/>
              </a:buClr>
              <a:buSzTx/>
              <a:buFont typeface="Arial" panose="020B0604020202020204" pitchFamily="34" charset="0"/>
              <a:buNone/>
              <a:tabLst/>
              <a:defRPr/>
            </a:pPr>
            <a:r>
              <a:rPr lang="nb-NO" dirty="0"/>
              <a:t>Klikk for å legge til kontaktinformasjon, lenker eller annen avslutningstekst</a:t>
            </a:r>
          </a:p>
        </p:txBody>
      </p:sp>
      <p:sp>
        <p:nvSpPr>
          <p:cNvPr id="7" name="Plassholder for tekst 8">
            <a:extLst>
              <a:ext uri="{FF2B5EF4-FFF2-40B4-BE49-F238E27FC236}">
                <a16:creationId xmlns:a16="http://schemas.microsoft.com/office/drawing/2014/main" id="{CE180B24-CAF7-023F-8F4C-B8EF29811115}"/>
              </a:ext>
            </a:extLst>
          </p:cNvPr>
          <p:cNvSpPr>
            <a:spLocks noGrp="1"/>
          </p:cNvSpPr>
          <p:nvPr>
            <p:ph type="body" sz="quarter" idx="10" hasCustomPrompt="1"/>
          </p:nvPr>
        </p:nvSpPr>
        <p:spPr>
          <a:xfrm>
            <a:off x="748030" y="5095875"/>
            <a:ext cx="4671695" cy="1465176"/>
          </a:xfrm>
        </p:spPr>
        <p:txBody>
          <a:bodyPr lIns="0" rIns="0" bIns="0" anchor="b" anchorCtr="0">
            <a:noAutofit/>
          </a:bodyPr>
          <a:lstStyle>
            <a:lvl1pPr marL="0" indent="0">
              <a:buNone/>
              <a:defRPr sz="933">
                <a:solidFill>
                  <a:schemeClr val="bg1"/>
                </a:solidFill>
                <a:latin typeface="+mn-lt"/>
              </a:defRPr>
            </a:lvl1pPr>
            <a:lvl2pPr marL="263993" indent="0">
              <a:buNone/>
              <a:defRPr/>
            </a:lvl2pPr>
            <a:lvl3pPr marL="503987" indent="0">
              <a:buNone/>
              <a:defRPr/>
            </a:lvl3pPr>
            <a:lvl4pPr marL="1371566" indent="0">
              <a:buNone/>
              <a:defRPr/>
            </a:lvl4pPr>
            <a:lvl5pPr marL="1828754" indent="0">
              <a:buNone/>
              <a:defRPr/>
            </a:lvl5pPr>
          </a:lstStyle>
          <a:p>
            <a:pPr lvl="0"/>
            <a:r>
              <a:rPr lang="nb-NO" dirty="0"/>
              <a:t>Klikk for å legge inn krediteringstekst for foto, illustrasjoner eller annet materiale som er benyttet i presentasjonen.</a:t>
            </a:r>
          </a:p>
        </p:txBody>
      </p:sp>
    </p:spTree>
    <p:extLst>
      <p:ext uri="{BB962C8B-B14F-4D97-AF65-F5344CB8AC3E}">
        <p14:creationId xmlns:p14="http://schemas.microsoft.com/office/powerpoint/2010/main" val="103232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vslutning_lys blå">
    <p:bg>
      <p:bgPr>
        <a:solidFill>
          <a:schemeClr val="bg2"/>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148649D-865C-0FF4-45EE-920823CA80E7}"/>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8" name="Date Placeholder 3">
            <a:extLst>
              <a:ext uri="{FF2B5EF4-FFF2-40B4-BE49-F238E27FC236}">
                <a16:creationId xmlns:a16="http://schemas.microsoft.com/office/drawing/2014/main" id="{B10CB0FE-1A5F-66E8-7D0A-CDF6708B7A5A}"/>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10" name="Graphic 40">
            <a:extLst>
              <a:ext uri="{FF2B5EF4-FFF2-40B4-BE49-F238E27FC236}">
                <a16:creationId xmlns:a16="http://schemas.microsoft.com/office/drawing/2014/main" id="{07DD10B2-94FF-0B2F-3342-BA08993451B8}"/>
              </a:ext>
              <a:ext uri="{C183D7F6-B498-43B3-948B-1728B52AA6E4}">
                <adec:decorative xmlns:adec="http://schemas.microsoft.com/office/drawing/2017/decorative" val="1"/>
              </a:ext>
            </a:extLst>
          </p:cNvPr>
          <p:cNvSpPr/>
          <p:nvPr userDrawn="1"/>
        </p:nvSpPr>
        <p:spPr>
          <a:xfrm rot="5400000">
            <a:off x="2952243" y="1611256"/>
            <a:ext cx="2294501" cy="8198987"/>
          </a:xfrm>
          <a:prstGeom prst="round2SameRect">
            <a:avLst>
              <a:gd name="adj1" fmla="val 50000"/>
              <a:gd name="adj2" fmla="val 0"/>
            </a:avLst>
          </a:prstGeom>
          <a:gradFill flip="none" rotWithShape="1">
            <a:gsLst>
              <a:gs pos="0">
                <a:schemeClr val="accent4"/>
              </a:gs>
              <a:gs pos="100000">
                <a:schemeClr val="bg2"/>
              </a:gs>
            </a:gsLst>
            <a:lin ang="5400000" scaled="0"/>
            <a:tileRect/>
          </a:gradFill>
          <a:ln w="4779" cap="flat">
            <a:noFill/>
            <a:prstDash val="solid"/>
            <a:miter/>
          </a:ln>
        </p:spPr>
        <p:txBody>
          <a:bodyPr rtlCol="0" anchor="ctr"/>
          <a:lstStyle/>
          <a:p>
            <a:endParaRPr lang="en-NO" sz="2400" b="0" i="0" dirty="0">
              <a:latin typeface="Arial" panose="020B0604020202020204" pitchFamily="34" charset="0"/>
            </a:endParaRPr>
          </a:p>
        </p:txBody>
      </p:sp>
      <p:sp>
        <p:nvSpPr>
          <p:cNvPr id="13" name="Graphic 40">
            <a:extLst>
              <a:ext uri="{FF2B5EF4-FFF2-40B4-BE49-F238E27FC236}">
                <a16:creationId xmlns:a16="http://schemas.microsoft.com/office/drawing/2014/main" id="{3C510393-0242-E4AF-95FC-ADFC75C70E9A}"/>
              </a:ext>
              <a:ext uri="{C183D7F6-B498-43B3-948B-1728B52AA6E4}">
                <adec:decorative xmlns:adec="http://schemas.microsoft.com/office/drawing/2017/decorative" val="1"/>
              </a:ext>
            </a:extLst>
          </p:cNvPr>
          <p:cNvSpPr/>
          <p:nvPr userDrawn="1"/>
        </p:nvSpPr>
        <p:spPr>
          <a:xfrm rot="16200000">
            <a:off x="9048244" y="3714241"/>
            <a:ext cx="2294501" cy="3993017"/>
          </a:xfrm>
          <a:prstGeom prst="round2SameRect">
            <a:avLst>
              <a:gd name="adj1" fmla="val 50000"/>
              <a:gd name="adj2" fmla="val 0"/>
            </a:avLst>
          </a:prstGeom>
          <a:gradFill flip="none" rotWithShape="1">
            <a:gsLst>
              <a:gs pos="0">
                <a:schemeClr val="accent4"/>
              </a:gs>
              <a:gs pos="100000">
                <a:schemeClr val="bg2"/>
              </a:gs>
            </a:gsLst>
            <a:lin ang="16200000" scaled="0"/>
            <a:tileRect/>
          </a:gradFill>
          <a:ln w="4779" cap="flat">
            <a:noFill/>
            <a:prstDash val="solid"/>
            <a:miter/>
          </a:ln>
        </p:spPr>
        <p:txBody>
          <a:bodyPr rtlCol="0" anchor="ctr"/>
          <a:lstStyle/>
          <a:p>
            <a:endParaRPr lang="en-NO" sz="2400" b="0" i="0" dirty="0">
              <a:latin typeface="Arial" panose="020B0604020202020204" pitchFamily="34" charset="0"/>
            </a:endParaRPr>
          </a:p>
        </p:txBody>
      </p:sp>
      <p:pic>
        <p:nvPicPr>
          <p:cNvPr id="14" name="Graphic 13">
            <a:extLst>
              <a:ext uri="{FF2B5EF4-FFF2-40B4-BE49-F238E27FC236}">
                <a16:creationId xmlns:a16="http://schemas.microsoft.com/office/drawing/2014/main" id="{349BC181-81DE-4A43-F041-730EBD7048F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98984" y="4563501"/>
            <a:ext cx="2294499" cy="2294499"/>
          </a:xfrm>
          <a:prstGeom prst="rect">
            <a:avLst/>
          </a:prstGeom>
        </p:spPr>
      </p:pic>
      <p:sp>
        <p:nvSpPr>
          <p:cNvPr id="2" name="Title 1">
            <a:extLst>
              <a:ext uri="{FF2B5EF4-FFF2-40B4-BE49-F238E27FC236}">
                <a16:creationId xmlns:a16="http://schemas.microsoft.com/office/drawing/2014/main" id="{08D7DBD1-59CC-FBA4-7066-79D936DB7436}"/>
              </a:ext>
            </a:extLst>
          </p:cNvPr>
          <p:cNvSpPr>
            <a:spLocks noGrp="1"/>
          </p:cNvSpPr>
          <p:nvPr>
            <p:ph type="title" hasCustomPrompt="1"/>
          </p:nvPr>
        </p:nvSpPr>
        <p:spPr>
          <a:xfrm>
            <a:off x="748031" y="1403597"/>
            <a:ext cx="7250661" cy="1276020"/>
          </a:xfrm>
        </p:spPr>
        <p:txBody>
          <a:bodyPr bIns="0" anchor="b">
            <a:noAutofit/>
          </a:bodyPr>
          <a:lstStyle>
            <a:lvl1pPr marL="0" indent="0">
              <a:buSzPct val="110000"/>
              <a:buFontTx/>
              <a:buBlip>
                <a:blip r:embed="rId4">
                  <a:extLst>
                    <a:ext uri="{96DAC541-7B7A-43D3-8B79-37D633B846F1}">
                      <asvg:svgBlip xmlns:asvg="http://schemas.microsoft.com/office/drawing/2016/SVG/main" r:embed="rId5"/>
                    </a:ext>
                  </a:extLst>
                </a:blip>
              </a:buBlip>
              <a:defRPr sz="4267">
                <a:solidFill>
                  <a:schemeClr val="tx2"/>
                </a:solidFill>
              </a:defRPr>
            </a:lvl1pPr>
          </a:lstStyle>
          <a:p>
            <a:r>
              <a:rPr lang="nb-NO" dirty="0"/>
              <a:t>Legg til avslutningstekst</a:t>
            </a:r>
            <a:endParaRPr lang="en-US" dirty="0"/>
          </a:p>
        </p:txBody>
      </p:sp>
      <p:sp>
        <p:nvSpPr>
          <p:cNvPr id="12" name="Plassholder for tekst 9">
            <a:extLst>
              <a:ext uri="{FF2B5EF4-FFF2-40B4-BE49-F238E27FC236}">
                <a16:creationId xmlns:a16="http://schemas.microsoft.com/office/drawing/2014/main" id="{96A03854-6A26-4646-BA77-FD67ADC6F39F}"/>
              </a:ext>
            </a:extLst>
          </p:cNvPr>
          <p:cNvSpPr>
            <a:spLocks noGrp="1"/>
          </p:cNvSpPr>
          <p:nvPr>
            <p:ph type="body" sz="quarter" idx="13" hasCustomPrompt="1"/>
          </p:nvPr>
        </p:nvSpPr>
        <p:spPr>
          <a:xfrm>
            <a:off x="748031" y="3083742"/>
            <a:ext cx="4895388" cy="1171887"/>
          </a:xfrm>
        </p:spPr>
        <p:txBody>
          <a:bodyPr lIns="14400" tIns="0" rIns="0"/>
          <a:lstStyle>
            <a:lvl1pPr marL="0" indent="0">
              <a:buNone/>
              <a:defRPr sz="1867">
                <a:solidFill>
                  <a:schemeClr val="tx1"/>
                </a:solidFill>
                <a:latin typeface="+mn-lt"/>
              </a:defRPr>
            </a:lvl1pPr>
          </a:lstStyle>
          <a:p>
            <a:pPr marL="0" marR="0" lvl="0" indent="0" algn="l" defTabSz="914377" rtl="0" eaLnBrk="1" fontAlgn="auto" latinLnBrk="0" hangingPunct="1">
              <a:lnSpc>
                <a:spcPct val="90000"/>
              </a:lnSpc>
              <a:spcBef>
                <a:spcPts val="1333"/>
              </a:spcBef>
              <a:spcAft>
                <a:spcPts val="0"/>
              </a:spcAft>
              <a:buClr>
                <a:schemeClr val="accent4"/>
              </a:buClr>
              <a:buSzTx/>
              <a:buFont typeface="Arial" panose="020B0604020202020204" pitchFamily="34" charset="0"/>
              <a:buNone/>
              <a:tabLst/>
              <a:defRPr/>
            </a:pPr>
            <a:r>
              <a:rPr lang="nb-NO" dirty="0"/>
              <a:t>Klikk for å legge til kontaktinformasjon, lenker eller annen avslutningstekst</a:t>
            </a:r>
          </a:p>
        </p:txBody>
      </p:sp>
      <p:sp>
        <p:nvSpPr>
          <p:cNvPr id="15" name="Plassholder for tekst 8">
            <a:extLst>
              <a:ext uri="{FF2B5EF4-FFF2-40B4-BE49-F238E27FC236}">
                <a16:creationId xmlns:a16="http://schemas.microsoft.com/office/drawing/2014/main" id="{60379202-B471-507C-F024-AF741CA8B78B}"/>
              </a:ext>
            </a:extLst>
          </p:cNvPr>
          <p:cNvSpPr>
            <a:spLocks noGrp="1"/>
          </p:cNvSpPr>
          <p:nvPr>
            <p:ph type="body" sz="quarter" idx="10" hasCustomPrompt="1"/>
          </p:nvPr>
        </p:nvSpPr>
        <p:spPr>
          <a:xfrm>
            <a:off x="748030" y="5095875"/>
            <a:ext cx="4671695" cy="1465176"/>
          </a:xfrm>
        </p:spPr>
        <p:txBody>
          <a:bodyPr lIns="0" rIns="0" bIns="0" anchor="b" anchorCtr="0">
            <a:noAutofit/>
          </a:bodyPr>
          <a:lstStyle>
            <a:lvl1pPr marL="0" indent="0">
              <a:buNone/>
              <a:defRPr sz="933">
                <a:solidFill>
                  <a:schemeClr val="tx1"/>
                </a:solidFill>
                <a:latin typeface="+mn-lt"/>
              </a:defRPr>
            </a:lvl1pPr>
            <a:lvl2pPr marL="263993" indent="0">
              <a:buNone/>
              <a:defRPr/>
            </a:lvl2pPr>
            <a:lvl3pPr marL="503987" indent="0">
              <a:buNone/>
              <a:defRPr/>
            </a:lvl3pPr>
            <a:lvl4pPr marL="1371566" indent="0">
              <a:buNone/>
              <a:defRPr/>
            </a:lvl4pPr>
            <a:lvl5pPr marL="1828754" indent="0">
              <a:buNone/>
              <a:defRPr/>
            </a:lvl5pPr>
          </a:lstStyle>
          <a:p>
            <a:pPr lvl="0"/>
            <a:r>
              <a:rPr lang="nb-NO" dirty="0"/>
              <a:t>Klikk for å legge inn krediteringstekst for foto, illustrasjoner eller annet materiale som er benyttet i presentasjonen.</a:t>
            </a:r>
          </a:p>
        </p:txBody>
      </p:sp>
    </p:spTree>
    <p:extLst>
      <p:ext uri="{BB962C8B-B14F-4D97-AF65-F5344CB8AC3E}">
        <p14:creationId xmlns:p14="http://schemas.microsoft.com/office/powerpoint/2010/main" val="106308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vslutning_hvit">
    <p:bg>
      <p:bgPr>
        <a:solidFill>
          <a:schemeClr val="bg1"/>
        </a:solid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9982DB8-F2CF-EE65-43CE-8FA0C64C7C55}"/>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9" name="Rectangle 8">
            <a:extLst>
              <a:ext uri="{FF2B5EF4-FFF2-40B4-BE49-F238E27FC236}">
                <a16:creationId xmlns:a16="http://schemas.microsoft.com/office/drawing/2014/main" id="{D8472B28-7F2B-692C-5740-2C1BC9EE4750}"/>
              </a:ext>
              <a:ext uri="{C183D7F6-B498-43B3-948B-1728B52AA6E4}">
                <adec:decorative xmlns:adec="http://schemas.microsoft.com/office/drawing/2017/decorative" val="1"/>
              </a:ext>
            </a:extLst>
          </p:cNvPr>
          <p:cNvSpPr/>
          <p:nvPr userDrawn="1"/>
        </p:nvSpPr>
        <p:spPr>
          <a:xfrm>
            <a:off x="0" y="4563497"/>
            <a:ext cx="12192000" cy="2294503"/>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2400" b="0" i="0" dirty="0">
              <a:latin typeface="Arial" panose="020B0604020202020204" pitchFamily="34" charset="0"/>
            </a:endParaRPr>
          </a:p>
        </p:txBody>
      </p:sp>
      <p:sp>
        <p:nvSpPr>
          <p:cNvPr id="4" name="Graphic 40">
            <a:extLst>
              <a:ext uri="{FF2B5EF4-FFF2-40B4-BE49-F238E27FC236}">
                <a16:creationId xmlns:a16="http://schemas.microsoft.com/office/drawing/2014/main" id="{7FEE4C87-CA60-D4F1-326B-6E328F0B530D}"/>
              </a:ext>
              <a:ext uri="{C183D7F6-B498-43B3-948B-1728B52AA6E4}">
                <adec:decorative xmlns:adec="http://schemas.microsoft.com/office/drawing/2017/decorative" val="1"/>
              </a:ext>
            </a:extLst>
          </p:cNvPr>
          <p:cNvSpPr/>
          <p:nvPr userDrawn="1"/>
        </p:nvSpPr>
        <p:spPr>
          <a:xfrm rot="5400000">
            <a:off x="2952243" y="1611256"/>
            <a:ext cx="2294501" cy="8198987"/>
          </a:xfrm>
          <a:prstGeom prst="round2SameRect">
            <a:avLst>
              <a:gd name="adj1" fmla="val 50000"/>
              <a:gd name="adj2" fmla="val 0"/>
            </a:avLst>
          </a:prstGeom>
          <a:gradFill flip="none" rotWithShape="1">
            <a:gsLst>
              <a:gs pos="0">
                <a:schemeClr val="accent4"/>
              </a:gs>
              <a:gs pos="100000">
                <a:schemeClr val="bg2"/>
              </a:gs>
            </a:gsLst>
            <a:lin ang="5400000" scaled="0"/>
            <a:tileRect/>
          </a:gradFill>
          <a:ln w="4779" cap="flat">
            <a:noFill/>
            <a:prstDash val="solid"/>
            <a:miter/>
          </a:ln>
        </p:spPr>
        <p:txBody>
          <a:bodyPr rtlCol="0" anchor="ctr"/>
          <a:lstStyle/>
          <a:p>
            <a:endParaRPr lang="en-NO" sz="2400" b="0" i="0" dirty="0">
              <a:latin typeface="Arial" panose="020B0604020202020204" pitchFamily="34" charset="0"/>
            </a:endParaRPr>
          </a:p>
        </p:txBody>
      </p:sp>
      <p:sp>
        <p:nvSpPr>
          <p:cNvPr id="5" name="Graphic 40">
            <a:extLst>
              <a:ext uri="{FF2B5EF4-FFF2-40B4-BE49-F238E27FC236}">
                <a16:creationId xmlns:a16="http://schemas.microsoft.com/office/drawing/2014/main" id="{29E4C6BC-7D6A-A687-2FC8-40889C0750C8}"/>
              </a:ext>
              <a:ext uri="{C183D7F6-B498-43B3-948B-1728B52AA6E4}">
                <adec:decorative xmlns:adec="http://schemas.microsoft.com/office/drawing/2017/decorative" val="1"/>
              </a:ext>
            </a:extLst>
          </p:cNvPr>
          <p:cNvSpPr/>
          <p:nvPr userDrawn="1"/>
        </p:nvSpPr>
        <p:spPr>
          <a:xfrm rot="16200000">
            <a:off x="9048244" y="3714241"/>
            <a:ext cx="2294501" cy="3993017"/>
          </a:xfrm>
          <a:prstGeom prst="round2SameRect">
            <a:avLst>
              <a:gd name="adj1" fmla="val 50000"/>
              <a:gd name="adj2" fmla="val 0"/>
            </a:avLst>
          </a:prstGeom>
          <a:gradFill flip="none" rotWithShape="1">
            <a:gsLst>
              <a:gs pos="0">
                <a:schemeClr val="accent4"/>
              </a:gs>
              <a:gs pos="100000">
                <a:schemeClr val="bg2"/>
              </a:gs>
            </a:gsLst>
            <a:lin ang="16200000" scaled="0"/>
            <a:tileRect/>
          </a:gradFill>
          <a:ln w="4779" cap="flat">
            <a:noFill/>
            <a:prstDash val="solid"/>
            <a:miter/>
          </a:ln>
        </p:spPr>
        <p:txBody>
          <a:bodyPr rtlCol="0" anchor="ctr"/>
          <a:lstStyle/>
          <a:p>
            <a:endParaRPr lang="en-NO" sz="2400" b="0" i="0" dirty="0">
              <a:latin typeface="Arial" panose="020B0604020202020204" pitchFamily="34" charset="0"/>
            </a:endParaRPr>
          </a:p>
        </p:txBody>
      </p:sp>
      <p:pic>
        <p:nvPicPr>
          <p:cNvPr id="7" name="Graphic 6">
            <a:extLst>
              <a:ext uri="{FF2B5EF4-FFF2-40B4-BE49-F238E27FC236}">
                <a16:creationId xmlns:a16="http://schemas.microsoft.com/office/drawing/2014/main" id="{FB3AC964-1315-81A5-BA02-D326E9B71CB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98984" y="4563501"/>
            <a:ext cx="2294499" cy="2294499"/>
          </a:xfrm>
          <a:prstGeom prst="rect">
            <a:avLst/>
          </a:prstGeom>
        </p:spPr>
      </p:pic>
      <p:sp>
        <p:nvSpPr>
          <p:cNvPr id="3" name="Slide Number Placeholder 5">
            <a:extLst>
              <a:ext uri="{FF2B5EF4-FFF2-40B4-BE49-F238E27FC236}">
                <a16:creationId xmlns:a16="http://schemas.microsoft.com/office/drawing/2014/main" id="{657395E5-BD45-A9AF-B78E-6E6E5C25B2FE}"/>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2" name="Title 1">
            <a:extLst>
              <a:ext uri="{FF2B5EF4-FFF2-40B4-BE49-F238E27FC236}">
                <a16:creationId xmlns:a16="http://schemas.microsoft.com/office/drawing/2014/main" id="{193492CF-5BEE-3FB0-7EAA-D61C19FFEE1A}"/>
              </a:ext>
            </a:extLst>
          </p:cNvPr>
          <p:cNvSpPr>
            <a:spLocks noGrp="1"/>
          </p:cNvSpPr>
          <p:nvPr>
            <p:ph type="title" hasCustomPrompt="1"/>
          </p:nvPr>
        </p:nvSpPr>
        <p:spPr>
          <a:xfrm>
            <a:off x="748031" y="1403597"/>
            <a:ext cx="7250661" cy="1276020"/>
          </a:xfrm>
        </p:spPr>
        <p:txBody>
          <a:bodyPr bIns="0" anchor="b">
            <a:noAutofit/>
          </a:bodyPr>
          <a:lstStyle>
            <a:lvl1pPr marL="0" indent="0">
              <a:buSzPct val="110000"/>
              <a:buFontTx/>
              <a:buBlip>
                <a:blip r:embed="rId4">
                  <a:extLst>
                    <a:ext uri="{96DAC541-7B7A-43D3-8B79-37D633B846F1}">
                      <asvg:svgBlip xmlns:asvg="http://schemas.microsoft.com/office/drawing/2016/SVG/main" r:embed="rId5"/>
                    </a:ext>
                  </a:extLst>
                </a:blip>
              </a:buBlip>
              <a:defRPr sz="4267">
                <a:solidFill>
                  <a:schemeClr val="tx2"/>
                </a:solidFill>
              </a:defRPr>
            </a:lvl1pPr>
          </a:lstStyle>
          <a:p>
            <a:r>
              <a:rPr lang="nb-NO" dirty="0"/>
              <a:t>Legg til avslutningstekst</a:t>
            </a:r>
            <a:endParaRPr lang="en-US" dirty="0"/>
          </a:p>
        </p:txBody>
      </p:sp>
      <p:sp>
        <p:nvSpPr>
          <p:cNvPr id="12" name="Plassholder for tekst 9">
            <a:extLst>
              <a:ext uri="{FF2B5EF4-FFF2-40B4-BE49-F238E27FC236}">
                <a16:creationId xmlns:a16="http://schemas.microsoft.com/office/drawing/2014/main" id="{96A03854-6A26-4646-BA77-FD67ADC6F39F}"/>
              </a:ext>
            </a:extLst>
          </p:cNvPr>
          <p:cNvSpPr>
            <a:spLocks noGrp="1"/>
          </p:cNvSpPr>
          <p:nvPr>
            <p:ph type="body" sz="quarter" idx="13" hasCustomPrompt="1"/>
          </p:nvPr>
        </p:nvSpPr>
        <p:spPr>
          <a:xfrm>
            <a:off x="748031" y="3083742"/>
            <a:ext cx="4895388" cy="1171887"/>
          </a:xfrm>
        </p:spPr>
        <p:txBody>
          <a:bodyPr lIns="14400" tIns="0" rIns="0"/>
          <a:lstStyle>
            <a:lvl1pPr marL="0" indent="0">
              <a:buNone/>
              <a:defRPr sz="1867">
                <a:solidFill>
                  <a:schemeClr val="tx1"/>
                </a:solidFill>
              </a:defRPr>
            </a:lvl1pPr>
          </a:lstStyle>
          <a:p>
            <a:pPr marL="0" marR="0" lvl="0" indent="0" algn="l" defTabSz="914377" rtl="0" eaLnBrk="1" fontAlgn="auto" latinLnBrk="0" hangingPunct="1">
              <a:lnSpc>
                <a:spcPct val="90000"/>
              </a:lnSpc>
              <a:spcBef>
                <a:spcPts val="1333"/>
              </a:spcBef>
              <a:spcAft>
                <a:spcPts val="0"/>
              </a:spcAft>
              <a:buClr>
                <a:schemeClr val="accent4"/>
              </a:buClr>
              <a:buSzTx/>
              <a:buFont typeface="Arial" panose="020B0604020202020204" pitchFamily="34" charset="0"/>
              <a:buNone/>
              <a:tabLst/>
              <a:defRPr/>
            </a:pPr>
            <a:r>
              <a:rPr lang="nb-NO" dirty="0"/>
              <a:t>Klikk for å legge til kontaktinformasjon, lenker eller annen avslutningstekst</a:t>
            </a:r>
          </a:p>
        </p:txBody>
      </p:sp>
      <p:sp>
        <p:nvSpPr>
          <p:cNvPr id="6" name="Plassholder for tekst 8">
            <a:extLst>
              <a:ext uri="{FF2B5EF4-FFF2-40B4-BE49-F238E27FC236}">
                <a16:creationId xmlns:a16="http://schemas.microsoft.com/office/drawing/2014/main" id="{BF3CA443-952F-4326-8D04-E4114A6222C0}"/>
              </a:ext>
            </a:extLst>
          </p:cNvPr>
          <p:cNvSpPr>
            <a:spLocks noGrp="1"/>
          </p:cNvSpPr>
          <p:nvPr>
            <p:ph type="body" sz="quarter" idx="10" hasCustomPrompt="1"/>
          </p:nvPr>
        </p:nvSpPr>
        <p:spPr>
          <a:xfrm>
            <a:off x="748030" y="5095875"/>
            <a:ext cx="4671695" cy="1465176"/>
          </a:xfrm>
        </p:spPr>
        <p:txBody>
          <a:bodyPr lIns="0" rIns="0" bIns="0" anchor="b" anchorCtr="0">
            <a:noAutofit/>
          </a:bodyPr>
          <a:lstStyle>
            <a:lvl1pPr marL="0" indent="0">
              <a:buNone/>
              <a:defRPr sz="933">
                <a:solidFill>
                  <a:schemeClr val="tx1"/>
                </a:solidFill>
              </a:defRPr>
            </a:lvl1pPr>
            <a:lvl2pPr marL="263993" indent="0">
              <a:buNone/>
              <a:defRPr/>
            </a:lvl2pPr>
            <a:lvl3pPr marL="503987" indent="0">
              <a:buNone/>
              <a:defRPr/>
            </a:lvl3pPr>
            <a:lvl4pPr marL="1371566" indent="0">
              <a:buNone/>
              <a:defRPr/>
            </a:lvl4pPr>
            <a:lvl5pPr marL="1828754" indent="0">
              <a:buNone/>
              <a:defRPr/>
            </a:lvl5pPr>
          </a:lstStyle>
          <a:p>
            <a:pPr lvl="0"/>
            <a:r>
              <a:rPr lang="nb-NO" dirty="0"/>
              <a:t>Klikk for å legge inn krediteringstekst for foto, illustrasjoner eller annet materiale som er benyttet i presentasjonen.</a:t>
            </a:r>
          </a:p>
        </p:txBody>
      </p:sp>
    </p:spTree>
    <p:extLst>
      <p:ext uri="{BB962C8B-B14F-4D97-AF65-F5344CB8AC3E}">
        <p14:creationId xmlns:p14="http://schemas.microsoft.com/office/powerpoint/2010/main" val="42661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it-IT"/>
              <a:t>2-3 October 2025</a:t>
            </a:r>
          </a:p>
        </p:txBody>
      </p:sp>
      <p:sp>
        <p:nvSpPr>
          <p:cNvPr id="3" name="Footer Placeholder 2"/>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4" name="Slide Number Placeholder 3"/>
          <p:cNvSpPr>
            <a:spLocks noGrp="1"/>
          </p:cNvSpPr>
          <p:nvPr>
            <p:ph type="sldNum" sz="quarter" idx="12"/>
          </p:nvPr>
        </p:nvSpPr>
        <p:spPr/>
        <p:txBody>
          <a:bodyPr/>
          <a:lstStyle/>
          <a:p>
            <a:fld id="{FE2843BD-5BB7-45F1-85FC-3475DC75FADD}" type="slidenum">
              <a:rPr lang="it-IT" altLang="it-IT" smtClean="0"/>
              <a:pPr/>
              <a:t>‹#›</a:t>
            </a:fld>
            <a:endParaRPr lang="it-IT" altLang="it-IT"/>
          </a:p>
        </p:txBody>
      </p:sp>
    </p:spTree>
    <p:extLst>
      <p:ext uri="{BB962C8B-B14F-4D97-AF65-F5344CB8AC3E}">
        <p14:creationId xmlns:p14="http://schemas.microsoft.com/office/powerpoint/2010/main" val="23127697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vslutning_mørk blå med logo">
    <p:bg>
      <p:bgPr>
        <a:solidFill>
          <a:schemeClr val="accent3"/>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0FA2607-97B5-AE76-3D04-7D0E6D25A6AD}"/>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Arial" panose="020B0604020202020204" pitchFamily="34" charset="0"/>
              </a:defRPr>
            </a:lvl1pPr>
          </a:lstStyle>
          <a:p>
            <a:fld id="{EC31CAF0-2D2C-49BF-92D2-01D14BD4F728}" type="slidenum">
              <a:rPr lang="nb-NO" smtClean="0"/>
              <a:pPr/>
              <a:t>‹#›</a:t>
            </a:fld>
            <a:endParaRPr lang="nb-NO" dirty="0"/>
          </a:p>
        </p:txBody>
      </p:sp>
      <p:sp>
        <p:nvSpPr>
          <p:cNvPr id="3" name="Date Placeholder 3">
            <a:extLst>
              <a:ext uri="{FF2B5EF4-FFF2-40B4-BE49-F238E27FC236}">
                <a16:creationId xmlns:a16="http://schemas.microsoft.com/office/drawing/2014/main" id="{D6E9B1F4-90DC-3D59-51E9-C93F9010FCC5}"/>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Arial" panose="020B0604020202020204" pitchFamily="34" charset="0"/>
              </a:defRPr>
            </a:lvl1pPr>
          </a:lstStyle>
          <a:p>
            <a:fld id="{98502CAC-5822-F548-B180-D021C63354D2}" type="datetime1">
              <a:rPr lang="nb-NO" smtClean="0"/>
              <a:pPr/>
              <a:t>02.10.2025</a:t>
            </a:fld>
            <a:endParaRPr lang="nb-NO" dirty="0"/>
          </a:p>
        </p:txBody>
      </p:sp>
      <p:pic>
        <p:nvPicPr>
          <p:cNvPr id="87" name="Picture 86" descr="Logo">
            <a:extLst>
              <a:ext uri="{FF2B5EF4-FFF2-40B4-BE49-F238E27FC236}">
                <a16:creationId xmlns:a16="http://schemas.microsoft.com/office/drawing/2014/main" id="{296C7526-D3E0-90E0-2F00-F1A90AD4925A}"/>
              </a:ext>
            </a:extLst>
          </p:cNvPr>
          <p:cNvPicPr>
            <a:picLocks noChangeAspect="1"/>
          </p:cNvPicPr>
          <p:nvPr userDrawn="1"/>
        </p:nvPicPr>
        <p:blipFill>
          <a:blip r:embed="rId2"/>
          <a:srcRect b="60700"/>
          <a:stretch/>
        </p:blipFill>
        <p:spPr>
          <a:xfrm>
            <a:off x="4588934" y="2246279"/>
            <a:ext cx="3014133" cy="576589"/>
          </a:xfrm>
          <a:prstGeom prst="rect">
            <a:avLst/>
          </a:prstGeom>
        </p:spPr>
      </p:pic>
      <p:sp>
        <p:nvSpPr>
          <p:cNvPr id="6" name="TextBox 5">
            <a:extLst>
              <a:ext uri="{FF2B5EF4-FFF2-40B4-BE49-F238E27FC236}">
                <a16:creationId xmlns:a16="http://schemas.microsoft.com/office/drawing/2014/main" id="{7798DD70-D7F7-4B6D-9CD2-DFE7C5FCA83F}"/>
              </a:ext>
            </a:extLst>
          </p:cNvPr>
          <p:cNvSpPr txBox="1"/>
          <p:nvPr userDrawn="1"/>
        </p:nvSpPr>
        <p:spPr>
          <a:xfrm>
            <a:off x="4476550" y="3093162"/>
            <a:ext cx="3238900" cy="666977"/>
          </a:xfrm>
          <a:prstGeom prst="rect">
            <a:avLst/>
          </a:prstGeom>
          <a:noFill/>
        </p:spPr>
        <p:txBody>
          <a:bodyPr wrap="none" rtlCol="0">
            <a:spAutoFit/>
          </a:bodyPr>
          <a:lstStyle/>
          <a:p>
            <a:pPr algn="ctr"/>
            <a:r>
              <a:rPr lang="en-NO" sz="1867" b="0" i="0" dirty="0">
                <a:solidFill>
                  <a:schemeClr val="bg1"/>
                </a:solidFill>
                <a:latin typeface="+mn-lt"/>
              </a:rPr>
              <a:t>Vi forbedrer og moderniserer</a:t>
            </a:r>
            <a:br>
              <a:rPr lang="en-NO" sz="1867" b="0" i="0" dirty="0">
                <a:solidFill>
                  <a:schemeClr val="bg1"/>
                </a:solidFill>
                <a:latin typeface="+mn-lt"/>
              </a:rPr>
            </a:br>
            <a:r>
              <a:rPr lang="en-NO" sz="1867" b="0" i="0" dirty="0">
                <a:solidFill>
                  <a:schemeClr val="bg1"/>
                </a:solidFill>
                <a:latin typeface="+mn-lt"/>
              </a:rPr>
              <a:t>for at flere kan ta mer tog</a:t>
            </a:r>
          </a:p>
        </p:txBody>
      </p:sp>
      <p:sp>
        <p:nvSpPr>
          <p:cNvPr id="12" name="Graphic 40">
            <a:extLst>
              <a:ext uri="{FF2B5EF4-FFF2-40B4-BE49-F238E27FC236}">
                <a16:creationId xmlns:a16="http://schemas.microsoft.com/office/drawing/2014/main" id="{D1150846-C067-A303-81E6-51ED89144F7D}"/>
              </a:ext>
              <a:ext uri="{C183D7F6-B498-43B3-948B-1728B52AA6E4}">
                <adec:decorative xmlns:adec="http://schemas.microsoft.com/office/drawing/2017/decorative" val="1"/>
              </a:ext>
            </a:extLst>
          </p:cNvPr>
          <p:cNvSpPr/>
          <p:nvPr userDrawn="1"/>
        </p:nvSpPr>
        <p:spPr>
          <a:xfrm>
            <a:off x="4925365" y="4563500"/>
            <a:ext cx="7265911" cy="2294497"/>
          </a:xfrm>
          <a:custGeom>
            <a:avLst/>
            <a:gdLst>
              <a:gd name="connsiteX0" fmla="*/ 0 w 5449433"/>
              <a:gd name="connsiteY0" fmla="*/ 860437 h 1720873"/>
              <a:gd name="connsiteX1" fmla="*/ 860437 w 5449433"/>
              <a:gd name="connsiteY1" fmla="*/ 0 h 1720873"/>
              <a:gd name="connsiteX2" fmla="*/ 5449433 w 5449433"/>
              <a:gd name="connsiteY2" fmla="*/ 0 h 1720873"/>
              <a:gd name="connsiteX3" fmla="*/ 5449433 w 5449433"/>
              <a:gd name="connsiteY3" fmla="*/ 1720873 h 1720873"/>
              <a:gd name="connsiteX4" fmla="*/ 860437 w 5449433"/>
              <a:gd name="connsiteY4" fmla="*/ 1720873 h 1720873"/>
              <a:gd name="connsiteX5" fmla="*/ 0 w 5449433"/>
              <a:gd name="connsiteY5" fmla="*/ 860437 h 172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9433" h="1720873">
                <a:moveTo>
                  <a:pt x="0" y="860437"/>
                </a:moveTo>
                <a:cubicBezTo>
                  <a:pt x="0" y="385237"/>
                  <a:pt x="385237" y="0"/>
                  <a:pt x="860437" y="0"/>
                </a:cubicBezTo>
                <a:lnTo>
                  <a:pt x="5449433" y="0"/>
                </a:lnTo>
                <a:lnTo>
                  <a:pt x="5449433" y="1720873"/>
                </a:lnTo>
                <a:lnTo>
                  <a:pt x="860437" y="1720873"/>
                </a:lnTo>
                <a:cubicBezTo>
                  <a:pt x="385237" y="1720873"/>
                  <a:pt x="0" y="1335637"/>
                  <a:pt x="0" y="860437"/>
                </a:cubicBezTo>
                <a:close/>
              </a:path>
            </a:pathLst>
          </a:custGeom>
          <a:gradFill>
            <a:gsLst>
              <a:gs pos="0">
                <a:schemeClr val="accent2"/>
              </a:gs>
              <a:gs pos="100000">
                <a:schemeClr val="accent3"/>
              </a:gs>
            </a:gsLst>
            <a:lin ang="10800000" scaled="0"/>
          </a:gradFill>
          <a:ln w="4779" cap="flat">
            <a:noFill/>
            <a:prstDash val="solid"/>
            <a:miter/>
          </a:ln>
        </p:spPr>
        <p:txBody>
          <a:bodyPr rtlCol="0" anchor="ctr"/>
          <a:lstStyle/>
          <a:p>
            <a:endParaRPr lang="en-NO" sz="2400" b="0" i="0" dirty="0">
              <a:latin typeface="Arial" panose="020B0604020202020204" pitchFamily="34" charset="0"/>
            </a:endParaRPr>
          </a:p>
        </p:txBody>
      </p:sp>
      <p:pic>
        <p:nvPicPr>
          <p:cNvPr id="13" name="Graphic 12">
            <a:extLst>
              <a:ext uri="{FF2B5EF4-FFF2-40B4-BE49-F238E27FC236}">
                <a16:creationId xmlns:a16="http://schemas.microsoft.com/office/drawing/2014/main" id="{7E518854-2DE2-19C4-B400-A1C8E1298875}"/>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25364" y="4563501"/>
            <a:ext cx="2294499" cy="2294499"/>
          </a:xfrm>
          <a:prstGeom prst="rect">
            <a:avLst/>
          </a:prstGeom>
        </p:spPr>
      </p:pic>
      <p:sp>
        <p:nvSpPr>
          <p:cNvPr id="14" name="Graphic 42">
            <a:extLst>
              <a:ext uri="{FF2B5EF4-FFF2-40B4-BE49-F238E27FC236}">
                <a16:creationId xmlns:a16="http://schemas.microsoft.com/office/drawing/2014/main" id="{AEF1BB70-D0F2-9A6C-6273-1DDD62A183B2}"/>
              </a:ext>
              <a:ext uri="{C183D7F6-B498-43B3-948B-1728B52AA6E4}">
                <adec:decorative xmlns:adec="http://schemas.microsoft.com/office/drawing/2017/decorative" val="1"/>
              </a:ext>
            </a:extLst>
          </p:cNvPr>
          <p:cNvSpPr/>
          <p:nvPr userDrawn="1"/>
        </p:nvSpPr>
        <p:spPr>
          <a:xfrm>
            <a:off x="-4080" y="4563500"/>
            <a:ext cx="4929083" cy="2298733"/>
          </a:xfrm>
          <a:custGeom>
            <a:avLst/>
            <a:gdLst>
              <a:gd name="connsiteX0" fmla="*/ 0 w 3728562"/>
              <a:gd name="connsiteY0" fmla="*/ 0 h 1720875"/>
              <a:gd name="connsiteX1" fmla="*/ 2868125 w 3728562"/>
              <a:gd name="connsiteY1" fmla="*/ 0 h 1720875"/>
              <a:gd name="connsiteX2" fmla="*/ 3728562 w 3728562"/>
              <a:gd name="connsiteY2" fmla="*/ 860438 h 1720875"/>
              <a:gd name="connsiteX3" fmla="*/ 2868125 w 3728562"/>
              <a:gd name="connsiteY3" fmla="*/ 1720875 h 1720875"/>
              <a:gd name="connsiteX4" fmla="*/ 0 w 3728562"/>
              <a:gd name="connsiteY4" fmla="*/ 1720875 h 1720875"/>
              <a:gd name="connsiteX5" fmla="*/ 0 w 3728562"/>
              <a:gd name="connsiteY5" fmla="*/ 0 h 1720875"/>
              <a:gd name="connsiteX0" fmla="*/ 34925 w 3728562"/>
              <a:gd name="connsiteY0" fmla="*/ 0 h 1720875"/>
              <a:gd name="connsiteX1" fmla="*/ 2868125 w 3728562"/>
              <a:gd name="connsiteY1" fmla="*/ 0 h 1720875"/>
              <a:gd name="connsiteX2" fmla="*/ 3728562 w 3728562"/>
              <a:gd name="connsiteY2" fmla="*/ 860438 h 1720875"/>
              <a:gd name="connsiteX3" fmla="*/ 2868125 w 3728562"/>
              <a:gd name="connsiteY3" fmla="*/ 1720875 h 1720875"/>
              <a:gd name="connsiteX4" fmla="*/ 0 w 3728562"/>
              <a:gd name="connsiteY4" fmla="*/ 1720875 h 1720875"/>
              <a:gd name="connsiteX5" fmla="*/ 34925 w 3728562"/>
              <a:gd name="connsiteY5" fmla="*/ 0 h 1720875"/>
              <a:gd name="connsiteX0" fmla="*/ 6350 w 3699987"/>
              <a:gd name="connsiteY0" fmla="*/ 0 h 1720875"/>
              <a:gd name="connsiteX1" fmla="*/ 2839550 w 3699987"/>
              <a:gd name="connsiteY1" fmla="*/ 0 h 1720875"/>
              <a:gd name="connsiteX2" fmla="*/ 3699987 w 3699987"/>
              <a:gd name="connsiteY2" fmla="*/ 860438 h 1720875"/>
              <a:gd name="connsiteX3" fmla="*/ 2839550 w 3699987"/>
              <a:gd name="connsiteY3" fmla="*/ 1720875 h 1720875"/>
              <a:gd name="connsiteX4" fmla="*/ 0 w 3699987"/>
              <a:gd name="connsiteY4" fmla="*/ 1720875 h 1720875"/>
              <a:gd name="connsiteX5" fmla="*/ 6350 w 3699987"/>
              <a:gd name="connsiteY5" fmla="*/ 0 h 1720875"/>
              <a:gd name="connsiteX0" fmla="*/ 137 w 3693774"/>
              <a:gd name="connsiteY0" fmla="*/ 0 h 1727225"/>
              <a:gd name="connsiteX1" fmla="*/ 2833337 w 3693774"/>
              <a:gd name="connsiteY1" fmla="*/ 0 h 1727225"/>
              <a:gd name="connsiteX2" fmla="*/ 3693774 w 3693774"/>
              <a:gd name="connsiteY2" fmla="*/ 860438 h 1727225"/>
              <a:gd name="connsiteX3" fmla="*/ 2833337 w 3693774"/>
              <a:gd name="connsiteY3" fmla="*/ 1720875 h 1727225"/>
              <a:gd name="connsiteX4" fmla="*/ 19187 w 3693774"/>
              <a:gd name="connsiteY4" fmla="*/ 1727225 h 1727225"/>
              <a:gd name="connsiteX5" fmla="*/ 137 w 3693774"/>
              <a:gd name="connsiteY5" fmla="*/ 0 h 1727225"/>
              <a:gd name="connsiteX0" fmla="*/ 3175 w 3696812"/>
              <a:gd name="connsiteY0" fmla="*/ 0 h 1724050"/>
              <a:gd name="connsiteX1" fmla="*/ 2836375 w 3696812"/>
              <a:gd name="connsiteY1" fmla="*/ 0 h 1724050"/>
              <a:gd name="connsiteX2" fmla="*/ 3696812 w 3696812"/>
              <a:gd name="connsiteY2" fmla="*/ 860438 h 1724050"/>
              <a:gd name="connsiteX3" fmla="*/ 2836375 w 3696812"/>
              <a:gd name="connsiteY3" fmla="*/ 1720875 h 1724050"/>
              <a:gd name="connsiteX4" fmla="*/ 0 w 3696812"/>
              <a:gd name="connsiteY4" fmla="*/ 1724050 h 1724050"/>
              <a:gd name="connsiteX5" fmla="*/ 3175 w 3696812"/>
              <a:gd name="connsiteY5" fmla="*/ 0 h 17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6812" h="1724050">
                <a:moveTo>
                  <a:pt x="3175" y="0"/>
                </a:moveTo>
                <a:lnTo>
                  <a:pt x="2836375" y="0"/>
                </a:lnTo>
                <a:cubicBezTo>
                  <a:pt x="3311575" y="0"/>
                  <a:pt x="3696812" y="385237"/>
                  <a:pt x="3696812" y="860438"/>
                </a:cubicBezTo>
                <a:cubicBezTo>
                  <a:pt x="3696812" y="1335638"/>
                  <a:pt x="3311575" y="1720875"/>
                  <a:pt x="2836375" y="1720875"/>
                </a:cubicBezTo>
                <a:lnTo>
                  <a:pt x="0" y="1724050"/>
                </a:lnTo>
                <a:cubicBezTo>
                  <a:pt x="2117" y="1150425"/>
                  <a:pt x="1058" y="573625"/>
                  <a:pt x="3175" y="0"/>
                </a:cubicBezTo>
                <a:close/>
              </a:path>
            </a:pathLst>
          </a:custGeom>
          <a:gradFill>
            <a:gsLst>
              <a:gs pos="0">
                <a:schemeClr val="accent2"/>
              </a:gs>
              <a:gs pos="100000">
                <a:schemeClr val="accent3"/>
              </a:gs>
            </a:gsLst>
            <a:lin ang="10800000" scaled="0"/>
          </a:gradFill>
          <a:ln w="4775" cap="flat">
            <a:noFill/>
            <a:prstDash val="solid"/>
            <a:miter/>
          </a:ln>
        </p:spPr>
        <p:txBody>
          <a:bodyPr rtlCol="0" anchor="ctr"/>
          <a:lstStyle/>
          <a:p>
            <a:endParaRPr lang="en-NO" sz="2400" b="0" i="0" dirty="0">
              <a:latin typeface="Arial" panose="020B0604020202020204" pitchFamily="34" charset="0"/>
            </a:endParaRPr>
          </a:p>
        </p:txBody>
      </p:sp>
    </p:spTree>
    <p:extLst>
      <p:ext uri="{BB962C8B-B14F-4D97-AF65-F5344CB8AC3E}">
        <p14:creationId xmlns:p14="http://schemas.microsoft.com/office/powerpoint/2010/main" val="63906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2B34C0-5C4A-41B4-8AC4-83549E9739F9}"/>
              </a:ext>
            </a:extLst>
          </p:cNvPr>
          <p:cNvGraphicFramePr>
            <a:graphicFrameLocks noChangeAspect="1"/>
          </p:cNvGraphicFramePr>
          <p:nvPr userDrawn="1">
            <p:custDataLst>
              <p:tags r:id="rId1"/>
            </p:custDataLst>
            <p:extLst>
              <p:ext uri="{D42A27DB-BD31-4B8C-83A1-F6EECF244321}">
                <p14:modId xmlns:p14="http://schemas.microsoft.com/office/powerpoint/2010/main" val="978910067"/>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a:extLst>
                          <a:ext uri="{FF2B5EF4-FFF2-40B4-BE49-F238E27FC236}">
                            <a16:creationId xmlns:a16="http://schemas.microsoft.com/office/drawing/2014/main" id="{DA2B34C0-5C4A-41B4-8AC4-83549E9739F9}"/>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7" name="Copyright" hidden="1"/>
          <p:cNvSpPr txBox="1"/>
          <p:nvPr userDrawn="1"/>
        </p:nvSpPr>
        <p:spPr>
          <a:xfrm rot="16200000">
            <a:off x="9486902" y="3922497"/>
            <a:ext cx="5133975" cy="96950"/>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yriad Pro Light SemiExt" panose="020B0405030403020204" pitchFamily="34" charset="0"/>
                <a:cs typeface="Arial" panose="020B0604020202020204" pitchFamily="34" charset="0"/>
                <a:sym typeface="Myriad Pro Light SemiExt" panose="020B0405030403020204" pitchFamily="34" charset="0"/>
              </a:rPr>
              <a:t>Copyright © 2024 by Boston Consulting Group. All rights reserved.</a:t>
            </a:r>
          </a:p>
        </p:txBody>
      </p:sp>
      <p:sp>
        <p:nvSpPr>
          <p:cNvPr id="5" name="Title 4"/>
          <p:cNvSpPr>
            <a:spLocks noGrp="1"/>
          </p:cNvSpPr>
          <p:nvPr>
            <p:ph type="title" hasCustomPrompt="1"/>
          </p:nvPr>
        </p:nvSpPr>
        <p:spPr>
          <a:xfrm>
            <a:off x="755004" y="395477"/>
            <a:ext cx="10656000" cy="720000"/>
          </a:xfrm>
          <a:prstGeom prst="rect">
            <a:avLst/>
          </a:prstGeom>
        </p:spPr>
        <p:txBody>
          <a:bodyPr vert="horz" wrap="square" lIns="0" tIns="0" rIns="0" bIns="0" anchor="ctr" anchorCtr="0">
            <a:noAutofit/>
          </a:bodyPr>
          <a:lstStyle>
            <a:lvl1pPr marL="0" indent="0" algn="l">
              <a:lnSpc>
                <a:spcPct val="90000"/>
              </a:lnSpc>
              <a:spcBef>
                <a:spcPct val="0"/>
              </a:spcBef>
              <a:spcAft>
                <a:spcPts val="0"/>
              </a:spcAft>
              <a:defRPr sz="3467" b="0" i="0" u="none" kern="1200" spc="0">
                <a:solidFill>
                  <a:srgbClr val="1E2869"/>
                </a:solidFill>
                <a:latin typeface="Myriad Pro Light SemiExt" panose="020B0405030403020204" pitchFamily="34" charset="0"/>
                <a:cs typeface="Arial" panose="020B0604020202020204" pitchFamily="34" charset="0"/>
                <a:sym typeface="Myriad Pro Light SemiExt" panose="020B0405030403020204" pitchFamily="34" charset="0"/>
              </a:defRPr>
            </a:lvl1pPr>
          </a:lstStyle>
          <a:p>
            <a:pPr lvl="0"/>
            <a:r>
              <a:rPr lang="en-US"/>
              <a:t>Click to add title</a:t>
            </a:r>
          </a:p>
        </p:txBody>
      </p:sp>
      <p:sp>
        <p:nvSpPr>
          <p:cNvPr id="6" name="Date Placeholder 3">
            <a:extLst>
              <a:ext uri="{FF2B5EF4-FFF2-40B4-BE49-F238E27FC236}">
                <a16:creationId xmlns:a16="http://schemas.microsoft.com/office/drawing/2014/main" id="{8F381032-982D-4C2B-977D-63D16519790D}"/>
              </a:ext>
            </a:extLst>
          </p:cNvPr>
          <p:cNvSpPr>
            <a:spLocks noGrp="1"/>
          </p:cNvSpPr>
          <p:nvPr>
            <p:ph type="dt" sz="half" idx="2"/>
          </p:nvPr>
        </p:nvSpPr>
        <p:spPr>
          <a:xfrm>
            <a:off x="8008513" y="6361432"/>
            <a:ext cx="864000" cy="192000"/>
          </a:xfrm>
          <a:prstGeom prst="rect">
            <a:avLst/>
          </a:prstGeom>
        </p:spPr>
        <p:txBody>
          <a:bodyPr vert="horz" wrap="square" lIns="0" tIns="0" rIns="0" bIns="0" rtlCol="0" anchor="ctr">
            <a:noAutofit/>
          </a:bodyPr>
          <a:lstStyle>
            <a:lvl1pPr algn="l">
              <a:defRPr sz="1067">
                <a:solidFill>
                  <a:schemeClr val="tx1"/>
                </a:solidFill>
                <a:latin typeface="Myriad Pro Light SemiExt" panose="020B0405030403020204" pitchFamily="34" charset="0"/>
                <a:cs typeface="Arial" panose="020B0604020202020204" pitchFamily="34" charset="0"/>
                <a:sym typeface="Myriad Pro Light SemiExt" panose="020B0405030403020204" pitchFamily="34" charset="0"/>
              </a:defRPr>
            </a:lvl1pPr>
          </a:lstStyle>
          <a:p>
            <a:fld id="{47406C9C-5A13-427A-A22E-4F7330D046A4}" type="datetime1">
              <a:rPr lang="nb-NO" smtClean="0"/>
              <a:t>02.10.2025</a:t>
            </a:fld>
            <a:endParaRPr lang="en-US"/>
          </a:p>
        </p:txBody>
      </p:sp>
    </p:spTree>
    <p:extLst>
      <p:ext uri="{BB962C8B-B14F-4D97-AF65-F5344CB8AC3E}">
        <p14:creationId xmlns:p14="http://schemas.microsoft.com/office/powerpoint/2010/main" val="3578179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Diapositiva titolo">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946343E4-E7A6-497E-A6FE-434782298734}"/>
              </a:ext>
            </a:extLst>
          </p:cNvPr>
          <p:cNvSpPr>
            <a:spLocks noGrp="1" noChangeArrowheads="1"/>
          </p:cNvSpPr>
          <p:nvPr>
            <p:ph type="dt" sz="half" idx="10"/>
          </p:nvPr>
        </p:nvSpPr>
        <p:spPr/>
        <p:txBody>
          <a:bodyPr/>
          <a:lstStyle>
            <a:lvl1pPr>
              <a:defRPr/>
            </a:lvl1pPr>
          </a:lstStyle>
          <a:p>
            <a:pPr>
              <a:defRPr/>
            </a:pPr>
            <a:r>
              <a:rPr lang="it-IT"/>
              <a:t>2-3 October 2025</a:t>
            </a:r>
            <a:endParaRPr lang="it-IT" dirty="0"/>
          </a:p>
        </p:txBody>
      </p:sp>
      <p:sp>
        <p:nvSpPr>
          <p:cNvPr id="8" name="Rectangle 5">
            <a:extLst>
              <a:ext uri="{FF2B5EF4-FFF2-40B4-BE49-F238E27FC236}">
                <a16:creationId xmlns:a16="http://schemas.microsoft.com/office/drawing/2014/main" id="{DB8CEF3A-290B-4A30-B2B3-74C53FFEA22B}"/>
              </a:ext>
            </a:extLst>
          </p:cNvPr>
          <p:cNvSpPr>
            <a:spLocks noGrp="1" noChangeArrowheads="1"/>
          </p:cNvSpPr>
          <p:nvPr>
            <p:ph type="ftr" sz="quarter" idx="11"/>
          </p:nvPr>
        </p:nvSpPr>
        <p:spPr/>
        <p:txBody>
          <a:bodyPr/>
          <a:lstStyle>
            <a:lvl1pPr>
              <a:defRPr/>
            </a:lvl1pPr>
          </a:lstStyle>
          <a:p>
            <a:pPr>
              <a:defRPr/>
            </a:pPr>
            <a:r>
              <a:rPr lang="en-US"/>
              <a:t>International Workshop ICT for RAILWAYS - Edition 8 - Madrid - ES</a:t>
            </a:r>
            <a:endParaRPr lang="it-IT"/>
          </a:p>
        </p:txBody>
      </p:sp>
      <p:sp>
        <p:nvSpPr>
          <p:cNvPr id="9" name="Rectangle 6">
            <a:extLst>
              <a:ext uri="{FF2B5EF4-FFF2-40B4-BE49-F238E27FC236}">
                <a16:creationId xmlns:a16="http://schemas.microsoft.com/office/drawing/2014/main" id="{846D7E8E-0772-45B0-B997-E5C78DDA4022}"/>
              </a:ext>
            </a:extLst>
          </p:cNvPr>
          <p:cNvSpPr>
            <a:spLocks noGrp="1" noChangeArrowheads="1"/>
          </p:cNvSpPr>
          <p:nvPr>
            <p:ph type="sldNum" sz="quarter" idx="12"/>
          </p:nvPr>
        </p:nvSpPr>
        <p:spPr/>
        <p:txBody>
          <a:bodyPr/>
          <a:lstStyle>
            <a:lvl1pPr>
              <a:defRPr/>
            </a:lvl1pPr>
          </a:lstStyle>
          <a:p>
            <a:fld id="{7A3A7305-CACF-4890-B88A-4C4CA86D08BD}" type="slidenum">
              <a:rPr lang="it-IT" altLang="it-IT"/>
              <a:pPr/>
              <a:t>‹#›</a:t>
            </a:fld>
            <a:endParaRPr lang="it-IT" altLang="it-IT"/>
          </a:p>
        </p:txBody>
      </p:sp>
      <p:pic>
        <p:nvPicPr>
          <p:cNvPr id="2" name="Picture 3" descr="logo_cenelec">
            <a:extLst>
              <a:ext uri="{FF2B5EF4-FFF2-40B4-BE49-F238E27FC236}">
                <a16:creationId xmlns:a16="http://schemas.microsoft.com/office/drawing/2014/main" id="{E210E331-3023-14A3-505B-12DD3C69E870}"/>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503324" y="136525"/>
            <a:ext cx="18796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uppo 2">
            <a:extLst>
              <a:ext uri="{FF2B5EF4-FFF2-40B4-BE49-F238E27FC236}">
                <a16:creationId xmlns:a16="http://schemas.microsoft.com/office/drawing/2014/main" id="{489948F6-B023-48C0-B82C-99CF501357A9}"/>
              </a:ext>
            </a:extLst>
          </p:cNvPr>
          <p:cNvGrpSpPr/>
          <p:nvPr userDrawn="1"/>
        </p:nvGrpSpPr>
        <p:grpSpPr>
          <a:xfrm>
            <a:off x="2276451" y="1084663"/>
            <a:ext cx="7639099" cy="3928513"/>
            <a:chOff x="2634965" y="1656006"/>
            <a:chExt cx="6992586" cy="4331525"/>
          </a:xfrm>
        </p:grpSpPr>
        <p:pic>
          <p:nvPicPr>
            <p:cNvPr id="12" name="Immagine 11">
              <a:extLst>
                <a:ext uri="{FF2B5EF4-FFF2-40B4-BE49-F238E27FC236}">
                  <a16:creationId xmlns:a16="http://schemas.microsoft.com/office/drawing/2014/main" id="{3EDE81E1-1D3F-42D5-9501-FD84A6713C57}"/>
                </a:ext>
              </a:extLst>
            </p:cNvPr>
            <p:cNvPicPr>
              <a:picLocks noChangeAspect="1"/>
            </p:cNvPicPr>
            <p:nvPr userDrawn="1"/>
          </p:nvPicPr>
          <p:blipFill>
            <a:blip r:embed="rId3"/>
            <a:stretch>
              <a:fillRect/>
            </a:stretch>
          </p:blipFill>
          <p:spPr>
            <a:xfrm>
              <a:off x="4593857" y="1678486"/>
              <a:ext cx="2245152" cy="3174511"/>
            </a:xfrm>
            <a:prstGeom prst="rect">
              <a:avLst/>
            </a:prstGeom>
          </p:spPr>
        </p:pic>
        <p:pic>
          <p:nvPicPr>
            <p:cNvPr id="13" name="Immagine 12">
              <a:extLst>
                <a:ext uri="{FF2B5EF4-FFF2-40B4-BE49-F238E27FC236}">
                  <a16:creationId xmlns:a16="http://schemas.microsoft.com/office/drawing/2014/main" id="{37689284-97EF-4C81-B5EE-B53C0242716B}"/>
                </a:ext>
              </a:extLst>
            </p:cNvPr>
            <p:cNvPicPr>
              <a:picLocks noChangeAspect="1"/>
            </p:cNvPicPr>
            <p:nvPr userDrawn="1"/>
          </p:nvPicPr>
          <p:blipFill>
            <a:blip r:embed="rId4"/>
            <a:stretch>
              <a:fillRect/>
            </a:stretch>
          </p:blipFill>
          <p:spPr>
            <a:xfrm>
              <a:off x="2652289" y="1678486"/>
              <a:ext cx="1865175" cy="1671436"/>
            </a:xfrm>
            <a:prstGeom prst="rect">
              <a:avLst/>
            </a:prstGeom>
          </p:spPr>
        </p:pic>
        <p:pic>
          <p:nvPicPr>
            <p:cNvPr id="14" name="Immagine 13">
              <a:extLst>
                <a:ext uri="{FF2B5EF4-FFF2-40B4-BE49-F238E27FC236}">
                  <a16:creationId xmlns:a16="http://schemas.microsoft.com/office/drawing/2014/main" id="{F99580D9-FBFF-4728-9597-43783F1518F7}"/>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2634965" y="3463733"/>
              <a:ext cx="1882499" cy="2523798"/>
            </a:xfrm>
            <a:prstGeom prst="rect">
              <a:avLst/>
            </a:prstGeom>
          </p:spPr>
        </p:pic>
        <p:pic>
          <p:nvPicPr>
            <p:cNvPr id="16" name="Immagine 15">
              <a:extLst>
                <a:ext uri="{FF2B5EF4-FFF2-40B4-BE49-F238E27FC236}">
                  <a16:creationId xmlns:a16="http://schemas.microsoft.com/office/drawing/2014/main" id="{1DE7348D-491D-4CB8-B1DF-16E5E7617943}"/>
                </a:ext>
              </a:extLst>
            </p:cNvPr>
            <p:cNvPicPr>
              <a:picLocks noChangeAspect="1"/>
            </p:cNvPicPr>
            <p:nvPr userDrawn="1"/>
          </p:nvPicPr>
          <p:blipFill>
            <a:blip r:embed="rId6"/>
            <a:stretch>
              <a:fillRect/>
            </a:stretch>
          </p:blipFill>
          <p:spPr>
            <a:xfrm>
              <a:off x="6909981" y="1656006"/>
              <a:ext cx="2529120" cy="1590409"/>
            </a:xfrm>
            <a:prstGeom prst="rect">
              <a:avLst/>
            </a:prstGeom>
          </p:spPr>
        </p:pic>
        <p:pic>
          <p:nvPicPr>
            <p:cNvPr id="17" name="Immagine 16">
              <a:extLst>
                <a:ext uri="{FF2B5EF4-FFF2-40B4-BE49-F238E27FC236}">
                  <a16:creationId xmlns:a16="http://schemas.microsoft.com/office/drawing/2014/main" id="{C623F1C0-8C51-492F-8DBF-BDE30D0A2460}"/>
                </a:ext>
              </a:extLst>
            </p:cNvPr>
            <p:cNvPicPr>
              <a:picLocks noChangeAspect="1"/>
            </p:cNvPicPr>
            <p:nvPr userDrawn="1"/>
          </p:nvPicPr>
          <p:blipFill rotWithShape="1">
            <a:blip r:embed="rId7" cstate="hqprint">
              <a:extLst>
                <a:ext uri="{28A0092B-C50C-407E-A947-70E740481C1C}">
                  <a14:useLocalDpi xmlns:a14="http://schemas.microsoft.com/office/drawing/2010/main"/>
                </a:ext>
              </a:extLst>
            </a:blip>
            <a:srcRect l="-1" r="-9083"/>
            <a:stretch/>
          </p:blipFill>
          <p:spPr>
            <a:xfrm>
              <a:off x="6888088" y="3349922"/>
              <a:ext cx="2739463" cy="2625705"/>
            </a:xfrm>
            <a:prstGeom prst="rect">
              <a:avLst/>
            </a:prstGeom>
          </p:spPr>
        </p:pic>
        <p:pic>
          <p:nvPicPr>
            <p:cNvPr id="18" name="Immagine 17">
              <a:extLst>
                <a:ext uri="{FF2B5EF4-FFF2-40B4-BE49-F238E27FC236}">
                  <a16:creationId xmlns:a16="http://schemas.microsoft.com/office/drawing/2014/main" id="{EB0506DC-E1AC-4E7A-881F-A20D9FF5D382}"/>
                </a:ext>
              </a:extLst>
            </p:cNvPr>
            <p:cNvPicPr>
              <a:picLocks noChangeAspect="1"/>
            </p:cNvPicPr>
            <p:nvPr userDrawn="1"/>
          </p:nvPicPr>
          <p:blipFill rotWithShape="1">
            <a:blip r:embed="rId8" cstate="hqprint">
              <a:extLst>
                <a:ext uri="{28A0092B-C50C-407E-A947-70E740481C1C}">
                  <a14:useLocalDpi xmlns:a14="http://schemas.microsoft.com/office/drawing/2010/main"/>
                </a:ext>
              </a:extLst>
            </a:blip>
            <a:srcRect/>
            <a:stretch/>
          </p:blipFill>
          <p:spPr>
            <a:xfrm>
              <a:off x="4593858" y="4912500"/>
              <a:ext cx="2245152" cy="1063127"/>
            </a:xfrm>
            <a:prstGeom prst="rect">
              <a:avLst/>
            </a:prstGeom>
          </p:spPr>
        </p:pic>
      </p:grpSp>
      <p:pic>
        <p:nvPicPr>
          <p:cNvPr id="19" name="Immagine 18">
            <a:extLst>
              <a:ext uri="{FF2B5EF4-FFF2-40B4-BE49-F238E27FC236}">
                <a16:creationId xmlns:a16="http://schemas.microsoft.com/office/drawing/2014/main" id="{0630ABC5-F11F-4BB8-9B54-95D3F5FB9575}"/>
              </a:ext>
            </a:extLst>
          </p:cNvPr>
          <p:cNvPicPr>
            <a:picLocks noChangeAspect="1"/>
          </p:cNvPicPr>
          <p:nvPr userDrawn="1"/>
        </p:nvPicPr>
        <p:blipFill>
          <a:blip r:embed="rId9"/>
          <a:stretch>
            <a:fillRect/>
          </a:stretch>
        </p:blipFill>
        <p:spPr>
          <a:xfrm>
            <a:off x="9948268" y="218061"/>
            <a:ext cx="1517244" cy="1093214"/>
          </a:xfrm>
          <a:prstGeom prst="rect">
            <a:avLst/>
          </a:prstGeom>
        </p:spPr>
      </p:pic>
      <p:pic>
        <p:nvPicPr>
          <p:cNvPr id="20" name="Immagine 19">
            <a:extLst>
              <a:ext uri="{FF2B5EF4-FFF2-40B4-BE49-F238E27FC236}">
                <a16:creationId xmlns:a16="http://schemas.microsoft.com/office/drawing/2014/main" id="{3410DB20-E372-4A6A-A5DB-BE431E3B2A0A}"/>
              </a:ext>
            </a:extLst>
          </p:cNvPr>
          <p:cNvPicPr>
            <a:picLocks noChangeAspect="1" noChangeArrowheads="1"/>
          </p:cNvPicPr>
          <p:nvPr userDrawn="1"/>
        </p:nvPicPr>
        <p:blipFill>
          <a:blip r:embed="rId10">
            <a:extLst>
              <a:ext uri="{28A0092B-C50C-407E-A947-70E740481C1C}">
                <a14:useLocalDpi xmlns:a14="http://schemas.microsoft.com/office/drawing/2010/main"/>
              </a:ext>
            </a:extLst>
          </a:blip>
          <a:srcRect/>
          <a:stretch>
            <a:fillRect/>
          </a:stretch>
        </p:blipFill>
        <p:spPr bwMode="auto">
          <a:xfrm>
            <a:off x="4487708" y="188640"/>
            <a:ext cx="2616404" cy="678372"/>
          </a:xfrm>
          <a:prstGeom prst="rect">
            <a:avLst/>
          </a:prstGeom>
          <a:noFill/>
          <a:extLst>
            <a:ext uri="{909E8E84-426E-40DD-AFC4-6F175D3DCCD1}">
              <a14:hiddenFill xmlns:a14="http://schemas.microsoft.com/office/drawing/2010/main">
                <a:solidFill>
                  <a:srgbClr val="FFFFFF"/>
                </a:solidFill>
              </a14:hiddenFill>
            </a:ext>
          </a:extLst>
        </p:spPr>
      </p:pic>
      <p:sp>
        <p:nvSpPr>
          <p:cNvPr id="21" name="Titolo 1">
            <a:extLst>
              <a:ext uri="{FF2B5EF4-FFF2-40B4-BE49-F238E27FC236}">
                <a16:creationId xmlns:a16="http://schemas.microsoft.com/office/drawing/2014/main" id="{B061097B-F1A9-47CD-A63D-A4AAE38DB14F}"/>
              </a:ext>
            </a:extLst>
          </p:cNvPr>
          <p:cNvSpPr>
            <a:spLocks noGrp="1"/>
          </p:cNvSpPr>
          <p:nvPr>
            <p:ph type="title"/>
          </p:nvPr>
        </p:nvSpPr>
        <p:spPr>
          <a:xfrm>
            <a:off x="836955" y="5068068"/>
            <a:ext cx="10515600" cy="1174750"/>
          </a:xfrm>
        </p:spPr>
        <p:txBody>
          <a:bodyPr/>
          <a:lstStyle>
            <a:lvl1pPr algn="ctr">
              <a:defRPr/>
            </a:lvl1pPr>
          </a:lstStyle>
          <a:p>
            <a:r>
              <a:rPr lang="en-GB" altLang="it-IT" dirty="0"/>
              <a:t>Presentation title</a:t>
            </a:r>
            <a:br>
              <a:rPr lang="en-GB" altLang="it-IT" dirty="0"/>
            </a:br>
            <a:r>
              <a:rPr lang="en-GB" altLang="it-IT" sz="2400" dirty="0"/>
              <a:t>Author</a:t>
            </a:r>
            <a:endParaRPr lang="it-IT" dirty="0"/>
          </a:p>
        </p:txBody>
      </p:sp>
    </p:spTree>
    <p:extLst>
      <p:ext uri="{BB962C8B-B14F-4D97-AF65-F5344CB8AC3E}">
        <p14:creationId xmlns:p14="http://schemas.microsoft.com/office/powerpoint/2010/main" val="1171316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E6F671-E99C-4275-AA68-D82ED637A05C}"/>
              </a:ext>
            </a:extLst>
          </p:cNvPr>
          <p:cNvSpPr>
            <a:spLocks noGrp="1"/>
          </p:cNvSpPr>
          <p:nvPr>
            <p:ph type="title"/>
          </p:nvPr>
        </p:nvSpPr>
        <p:spPr/>
        <p:txBody>
          <a:body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r>
              <a:rPr lang="en-GB" noProof="0" dirty="0"/>
              <a:t> </a:t>
            </a:r>
            <a:r>
              <a:rPr lang="en-GB" noProof="0" dirty="0" err="1"/>
              <a:t>dello</a:t>
            </a:r>
            <a:r>
              <a:rPr lang="en-GB" noProof="0" dirty="0"/>
              <a:t> schema</a:t>
            </a:r>
          </a:p>
        </p:txBody>
      </p:sp>
      <p:sp>
        <p:nvSpPr>
          <p:cNvPr id="3" name="Segnaposto data 2">
            <a:extLst>
              <a:ext uri="{FF2B5EF4-FFF2-40B4-BE49-F238E27FC236}">
                <a16:creationId xmlns:a16="http://schemas.microsoft.com/office/drawing/2014/main" id="{FEEC4E27-01CB-4544-BE7D-05568648D731}"/>
              </a:ext>
            </a:extLst>
          </p:cNvPr>
          <p:cNvSpPr>
            <a:spLocks noGrp="1"/>
          </p:cNvSpPr>
          <p:nvPr>
            <p:ph type="dt" sz="half" idx="10"/>
          </p:nvPr>
        </p:nvSpPr>
        <p:spPr/>
        <p:txBody>
          <a:bodyPr/>
          <a:lstStyle/>
          <a:p>
            <a:pPr>
              <a:defRPr/>
            </a:pPr>
            <a:r>
              <a:rPr lang="it-IT"/>
              <a:t>2-3 October 2025</a:t>
            </a:r>
          </a:p>
        </p:txBody>
      </p:sp>
      <p:sp>
        <p:nvSpPr>
          <p:cNvPr id="4" name="Segnaposto piè di pagina 3">
            <a:extLst>
              <a:ext uri="{FF2B5EF4-FFF2-40B4-BE49-F238E27FC236}">
                <a16:creationId xmlns:a16="http://schemas.microsoft.com/office/drawing/2014/main" id="{75276EAA-FD78-4F56-A59D-9838651B19D9}"/>
              </a:ext>
            </a:extLst>
          </p:cNvPr>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5" name="Segnaposto numero diapositiva 4">
            <a:extLst>
              <a:ext uri="{FF2B5EF4-FFF2-40B4-BE49-F238E27FC236}">
                <a16:creationId xmlns:a16="http://schemas.microsoft.com/office/drawing/2014/main" id="{66233A4D-747E-4A39-A0EA-4CADE51845F8}"/>
              </a:ext>
            </a:extLst>
          </p:cNvPr>
          <p:cNvSpPr>
            <a:spLocks noGrp="1"/>
          </p:cNvSpPr>
          <p:nvPr>
            <p:ph type="sldNum" sz="quarter" idx="12"/>
          </p:nvPr>
        </p:nvSpPr>
        <p:spPr/>
        <p:txBody>
          <a:bodyPr/>
          <a:lstStyle/>
          <a:p>
            <a:fld id="{FE2843BD-5BB7-45F1-85FC-3475DC75FADD}" type="slidenum">
              <a:rPr lang="it-IT" altLang="it-IT" smtClean="0"/>
              <a:pPr/>
              <a:t>‹#›</a:t>
            </a:fld>
            <a:endParaRPr lang="it-IT" altLang="it-IT"/>
          </a:p>
        </p:txBody>
      </p:sp>
    </p:spTree>
    <p:extLst>
      <p:ext uri="{BB962C8B-B14F-4D97-AF65-F5344CB8AC3E}">
        <p14:creationId xmlns:p14="http://schemas.microsoft.com/office/powerpoint/2010/main" val="2518229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rside_mørk blå">
    <p:bg>
      <p:bgPr>
        <a:solidFill>
          <a:schemeClr val="accent3"/>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B1FB375-BE3F-481F-B44C-8638B284CD17}"/>
              </a:ext>
            </a:extLst>
          </p:cNvPr>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noFill/>
                <a:latin typeface="+mn-lt"/>
              </a:defRPr>
            </a:lvl1pPr>
          </a:lstStyle>
          <a:p>
            <a:fld id="{EC31CAF0-2D2C-49BF-92D2-01D14BD4F728}" type="slidenum">
              <a:rPr lang="nb-NO" smtClean="0"/>
              <a:pPr/>
              <a:t>‹#›</a:t>
            </a:fld>
            <a:endParaRPr lang="nb-NO" dirty="0"/>
          </a:p>
        </p:txBody>
      </p:sp>
      <p:sp>
        <p:nvSpPr>
          <p:cNvPr id="8" name="Date Placeholder 3">
            <a:extLst>
              <a:ext uri="{FF2B5EF4-FFF2-40B4-BE49-F238E27FC236}">
                <a16:creationId xmlns:a16="http://schemas.microsoft.com/office/drawing/2014/main" id="{D5C11A26-7852-3DFD-DD4E-0EDF5974E79A}"/>
              </a:ext>
            </a:extLst>
          </p:cNvPr>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noFill/>
                <a:latin typeface="+mn-lt"/>
              </a:defRPr>
            </a:lvl1pPr>
          </a:lstStyle>
          <a:p>
            <a:fld id="{98502CAC-5822-F548-B180-D021C63354D2}" type="datetime1">
              <a:rPr lang="nb-NO" smtClean="0"/>
              <a:pPr/>
              <a:t>02.10.2025</a:t>
            </a:fld>
            <a:endParaRPr lang="nb-NO" dirty="0"/>
          </a:p>
        </p:txBody>
      </p:sp>
      <p:sp>
        <p:nvSpPr>
          <p:cNvPr id="6" name="Graphic 40">
            <a:extLst>
              <a:ext uri="{FF2B5EF4-FFF2-40B4-BE49-F238E27FC236}">
                <a16:creationId xmlns:a16="http://schemas.microsoft.com/office/drawing/2014/main" id="{B68A5B19-2891-9603-D0E8-596F4A2E2AAC}"/>
              </a:ext>
              <a:ext uri="{C183D7F6-B498-43B3-948B-1728B52AA6E4}">
                <adec:decorative xmlns:adec="http://schemas.microsoft.com/office/drawing/2017/decorative" val="1"/>
              </a:ext>
            </a:extLst>
          </p:cNvPr>
          <p:cNvSpPr/>
          <p:nvPr/>
        </p:nvSpPr>
        <p:spPr>
          <a:xfrm>
            <a:off x="4925365" y="4563500"/>
            <a:ext cx="7265911" cy="2294497"/>
          </a:xfrm>
          <a:custGeom>
            <a:avLst/>
            <a:gdLst>
              <a:gd name="connsiteX0" fmla="*/ 0 w 5449433"/>
              <a:gd name="connsiteY0" fmla="*/ 860437 h 1720873"/>
              <a:gd name="connsiteX1" fmla="*/ 860437 w 5449433"/>
              <a:gd name="connsiteY1" fmla="*/ 0 h 1720873"/>
              <a:gd name="connsiteX2" fmla="*/ 5449433 w 5449433"/>
              <a:gd name="connsiteY2" fmla="*/ 0 h 1720873"/>
              <a:gd name="connsiteX3" fmla="*/ 5449433 w 5449433"/>
              <a:gd name="connsiteY3" fmla="*/ 1720873 h 1720873"/>
              <a:gd name="connsiteX4" fmla="*/ 860437 w 5449433"/>
              <a:gd name="connsiteY4" fmla="*/ 1720873 h 1720873"/>
              <a:gd name="connsiteX5" fmla="*/ 0 w 5449433"/>
              <a:gd name="connsiteY5" fmla="*/ 860437 h 172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9433" h="1720873">
                <a:moveTo>
                  <a:pt x="0" y="860437"/>
                </a:moveTo>
                <a:cubicBezTo>
                  <a:pt x="0" y="385237"/>
                  <a:pt x="385237" y="0"/>
                  <a:pt x="860437" y="0"/>
                </a:cubicBezTo>
                <a:lnTo>
                  <a:pt x="5449433" y="0"/>
                </a:lnTo>
                <a:lnTo>
                  <a:pt x="5449433" y="1720873"/>
                </a:lnTo>
                <a:lnTo>
                  <a:pt x="860437" y="1720873"/>
                </a:lnTo>
                <a:cubicBezTo>
                  <a:pt x="385237" y="1720873"/>
                  <a:pt x="0" y="1335637"/>
                  <a:pt x="0" y="860437"/>
                </a:cubicBezTo>
                <a:close/>
              </a:path>
            </a:pathLst>
          </a:custGeom>
          <a:gradFill>
            <a:gsLst>
              <a:gs pos="0">
                <a:schemeClr val="accent2"/>
              </a:gs>
              <a:gs pos="100000">
                <a:schemeClr val="accent3"/>
              </a:gs>
            </a:gsLst>
            <a:lin ang="10800000" scaled="0"/>
          </a:gradFill>
          <a:ln w="4779" cap="flat">
            <a:noFill/>
            <a:prstDash val="solid"/>
            <a:miter/>
          </a:ln>
        </p:spPr>
        <p:txBody>
          <a:bodyPr rtlCol="0" anchor="ctr"/>
          <a:lstStyle/>
          <a:p>
            <a:endParaRPr lang="en-NO" sz="2400" b="0" i="0" dirty="0">
              <a:latin typeface="Arial" panose="020B0604020202020204" pitchFamily="34" charset="0"/>
            </a:endParaRPr>
          </a:p>
        </p:txBody>
      </p:sp>
      <p:sp>
        <p:nvSpPr>
          <p:cNvPr id="4" name="Graphic 38">
            <a:extLst>
              <a:ext uri="{FF2B5EF4-FFF2-40B4-BE49-F238E27FC236}">
                <a16:creationId xmlns:a16="http://schemas.microsoft.com/office/drawing/2014/main" id="{8BA36FEF-3B4B-4EE2-7D74-99F399B73872}"/>
              </a:ext>
              <a:ext uri="{C183D7F6-B498-43B3-948B-1728B52AA6E4}">
                <adec:decorative xmlns:adec="http://schemas.microsoft.com/office/drawing/2017/decorative" val="1"/>
              </a:ext>
            </a:extLst>
          </p:cNvPr>
          <p:cNvSpPr/>
          <p:nvPr/>
        </p:nvSpPr>
        <p:spPr>
          <a:xfrm>
            <a:off x="4926104" y="1"/>
            <a:ext cx="7268699" cy="6858556"/>
          </a:xfrm>
          <a:custGeom>
            <a:avLst/>
            <a:gdLst>
              <a:gd name="connsiteX0" fmla="*/ 3931850 w 5451524"/>
              <a:gd name="connsiteY0" fmla="*/ 0 h 5143917"/>
              <a:gd name="connsiteX1" fmla="*/ 252000 w 5451524"/>
              <a:gd name="connsiteY1" fmla="*/ 3676433 h 5143917"/>
              <a:gd name="connsiteX2" fmla="*/ 252000 w 5451524"/>
              <a:gd name="connsiteY2" fmla="*/ 4892152 h 5143917"/>
              <a:gd name="connsiteX3" fmla="*/ 1468849 w 5451524"/>
              <a:gd name="connsiteY3" fmla="*/ 4892152 h 5143917"/>
              <a:gd name="connsiteX4" fmla="*/ 5451524 w 5451524"/>
              <a:gd name="connsiteY4" fmla="*/ 913126 h 5143917"/>
              <a:gd name="connsiteX5" fmla="*/ 5451524 w 5451524"/>
              <a:gd name="connsiteY5" fmla="*/ 0 h 5143917"/>
              <a:gd name="connsiteX6" fmla="*/ 3931850 w 5451524"/>
              <a:gd name="connsiteY6" fmla="*/ 0 h 514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1524" h="5143917">
                <a:moveTo>
                  <a:pt x="3931850" y="0"/>
                </a:moveTo>
                <a:lnTo>
                  <a:pt x="252000" y="3676433"/>
                </a:lnTo>
                <a:cubicBezTo>
                  <a:pt x="-84000" y="4012121"/>
                  <a:pt x="-84000" y="4556415"/>
                  <a:pt x="252000" y="4892152"/>
                </a:cubicBezTo>
                <a:cubicBezTo>
                  <a:pt x="588049" y="5227840"/>
                  <a:pt x="1132801" y="5227840"/>
                  <a:pt x="1468849" y="4892152"/>
                </a:cubicBezTo>
                <a:lnTo>
                  <a:pt x="5451524" y="913126"/>
                </a:lnTo>
                <a:lnTo>
                  <a:pt x="5451524" y="0"/>
                </a:lnTo>
                <a:lnTo>
                  <a:pt x="3931850" y="0"/>
                </a:lnTo>
                <a:close/>
              </a:path>
            </a:pathLst>
          </a:custGeom>
          <a:gradFill flip="none" rotWithShape="1">
            <a:gsLst>
              <a:gs pos="0">
                <a:schemeClr val="accent2"/>
              </a:gs>
              <a:gs pos="99000">
                <a:schemeClr val="accent3"/>
              </a:gs>
            </a:gsLst>
            <a:lin ang="18900000" scaled="1"/>
            <a:tileRect/>
          </a:gradFill>
          <a:ln w="4779" cap="flat">
            <a:noFill/>
            <a:prstDash val="solid"/>
            <a:miter/>
          </a:ln>
        </p:spPr>
        <p:txBody>
          <a:bodyPr rtlCol="0" anchor="ctr"/>
          <a:lstStyle/>
          <a:p>
            <a:endParaRPr lang="en-NO" sz="2400" b="0" i="0" dirty="0">
              <a:latin typeface="Arial" panose="020B0604020202020204" pitchFamily="34" charset="0"/>
            </a:endParaRPr>
          </a:p>
        </p:txBody>
      </p:sp>
      <p:pic>
        <p:nvPicPr>
          <p:cNvPr id="37" name="Graphic 36">
            <a:extLst>
              <a:ext uri="{FF2B5EF4-FFF2-40B4-BE49-F238E27FC236}">
                <a16:creationId xmlns:a16="http://schemas.microsoft.com/office/drawing/2014/main" id="{49FECE04-C7D4-57FE-0EDF-1A93D838A6A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25364" y="4563501"/>
            <a:ext cx="2294499" cy="2294499"/>
          </a:xfrm>
          <a:prstGeom prst="rect">
            <a:avLst/>
          </a:prstGeom>
        </p:spPr>
      </p:pic>
      <p:sp>
        <p:nvSpPr>
          <p:cNvPr id="44" name="Graphic 42">
            <a:extLst>
              <a:ext uri="{FF2B5EF4-FFF2-40B4-BE49-F238E27FC236}">
                <a16:creationId xmlns:a16="http://schemas.microsoft.com/office/drawing/2014/main" id="{9972968B-B1DE-8E02-44B6-3E9A498FF519}"/>
              </a:ext>
              <a:ext uri="{C183D7F6-B498-43B3-948B-1728B52AA6E4}">
                <adec:decorative xmlns:adec="http://schemas.microsoft.com/office/drawing/2017/decorative" val="1"/>
              </a:ext>
            </a:extLst>
          </p:cNvPr>
          <p:cNvSpPr/>
          <p:nvPr/>
        </p:nvSpPr>
        <p:spPr>
          <a:xfrm>
            <a:off x="-4080" y="4563500"/>
            <a:ext cx="4929083" cy="2298733"/>
          </a:xfrm>
          <a:custGeom>
            <a:avLst/>
            <a:gdLst>
              <a:gd name="connsiteX0" fmla="*/ 0 w 3728562"/>
              <a:gd name="connsiteY0" fmla="*/ 0 h 1720875"/>
              <a:gd name="connsiteX1" fmla="*/ 2868125 w 3728562"/>
              <a:gd name="connsiteY1" fmla="*/ 0 h 1720875"/>
              <a:gd name="connsiteX2" fmla="*/ 3728562 w 3728562"/>
              <a:gd name="connsiteY2" fmla="*/ 860438 h 1720875"/>
              <a:gd name="connsiteX3" fmla="*/ 2868125 w 3728562"/>
              <a:gd name="connsiteY3" fmla="*/ 1720875 h 1720875"/>
              <a:gd name="connsiteX4" fmla="*/ 0 w 3728562"/>
              <a:gd name="connsiteY4" fmla="*/ 1720875 h 1720875"/>
              <a:gd name="connsiteX5" fmla="*/ 0 w 3728562"/>
              <a:gd name="connsiteY5" fmla="*/ 0 h 1720875"/>
              <a:gd name="connsiteX0" fmla="*/ 34925 w 3728562"/>
              <a:gd name="connsiteY0" fmla="*/ 0 h 1720875"/>
              <a:gd name="connsiteX1" fmla="*/ 2868125 w 3728562"/>
              <a:gd name="connsiteY1" fmla="*/ 0 h 1720875"/>
              <a:gd name="connsiteX2" fmla="*/ 3728562 w 3728562"/>
              <a:gd name="connsiteY2" fmla="*/ 860438 h 1720875"/>
              <a:gd name="connsiteX3" fmla="*/ 2868125 w 3728562"/>
              <a:gd name="connsiteY3" fmla="*/ 1720875 h 1720875"/>
              <a:gd name="connsiteX4" fmla="*/ 0 w 3728562"/>
              <a:gd name="connsiteY4" fmla="*/ 1720875 h 1720875"/>
              <a:gd name="connsiteX5" fmla="*/ 34925 w 3728562"/>
              <a:gd name="connsiteY5" fmla="*/ 0 h 1720875"/>
              <a:gd name="connsiteX0" fmla="*/ 6350 w 3699987"/>
              <a:gd name="connsiteY0" fmla="*/ 0 h 1720875"/>
              <a:gd name="connsiteX1" fmla="*/ 2839550 w 3699987"/>
              <a:gd name="connsiteY1" fmla="*/ 0 h 1720875"/>
              <a:gd name="connsiteX2" fmla="*/ 3699987 w 3699987"/>
              <a:gd name="connsiteY2" fmla="*/ 860438 h 1720875"/>
              <a:gd name="connsiteX3" fmla="*/ 2839550 w 3699987"/>
              <a:gd name="connsiteY3" fmla="*/ 1720875 h 1720875"/>
              <a:gd name="connsiteX4" fmla="*/ 0 w 3699987"/>
              <a:gd name="connsiteY4" fmla="*/ 1720875 h 1720875"/>
              <a:gd name="connsiteX5" fmla="*/ 6350 w 3699987"/>
              <a:gd name="connsiteY5" fmla="*/ 0 h 1720875"/>
              <a:gd name="connsiteX0" fmla="*/ 137 w 3693774"/>
              <a:gd name="connsiteY0" fmla="*/ 0 h 1727225"/>
              <a:gd name="connsiteX1" fmla="*/ 2833337 w 3693774"/>
              <a:gd name="connsiteY1" fmla="*/ 0 h 1727225"/>
              <a:gd name="connsiteX2" fmla="*/ 3693774 w 3693774"/>
              <a:gd name="connsiteY2" fmla="*/ 860438 h 1727225"/>
              <a:gd name="connsiteX3" fmla="*/ 2833337 w 3693774"/>
              <a:gd name="connsiteY3" fmla="*/ 1720875 h 1727225"/>
              <a:gd name="connsiteX4" fmla="*/ 19187 w 3693774"/>
              <a:gd name="connsiteY4" fmla="*/ 1727225 h 1727225"/>
              <a:gd name="connsiteX5" fmla="*/ 137 w 3693774"/>
              <a:gd name="connsiteY5" fmla="*/ 0 h 1727225"/>
              <a:gd name="connsiteX0" fmla="*/ 3175 w 3696812"/>
              <a:gd name="connsiteY0" fmla="*/ 0 h 1724050"/>
              <a:gd name="connsiteX1" fmla="*/ 2836375 w 3696812"/>
              <a:gd name="connsiteY1" fmla="*/ 0 h 1724050"/>
              <a:gd name="connsiteX2" fmla="*/ 3696812 w 3696812"/>
              <a:gd name="connsiteY2" fmla="*/ 860438 h 1724050"/>
              <a:gd name="connsiteX3" fmla="*/ 2836375 w 3696812"/>
              <a:gd name="connsiteY3" fmla="*/ 1720875 h 1724050"/>
              <a:gd name="connsiteX4" fmla="*/ 0 w 3696812"/>
              <a:gd name="connsiteY4" fmla="*/ 1724050 h 1724050"/>
              <a:gd name="connsiteX5" fmla="*/ 3175 w 3696812"/>
              <a:gd name="connsiteY5" fmla="*/ 0 h 17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6812" h="1724050">
                <a:moveTo>
                  <a:pt x="3175" y="0"/>
                </a:moveTo>
                <a:lnTo>
                  <a:pt x="2836375" y="0"/>
                </a:lnTo>
                <a:cubicBezTo>
                  <a:pt x="3311575" y="0"/>
                  <a:pt x="3696812" y="385237"/>
                  <a:pt x="3696812" y="860438"/>
                </a:cubicBezTo>
                <a:cubicBezTo>
                  <a:pt x="3696812" y="1335638"/>
                  <a:pt x="3311575" y="1720875"/>
                  <a:pt x="2836375" y="1720875"/>
                </a:cubicBezTo>
                <a:lnTo>
                  <a:pt x="0" y="1724050"/>
                </a:lnTo>
                <a:cubicBezTo>
                  <a:pt x="2117" y="1150425"/>
                  <a:pt x="1058" y="573625"/>
                  <a:pt x="3175" y="0"/>
                </a:cubicBezTo>
                <a:close/>
              </a:path>
            </a:pathLst>
          </a:custGeom>
          <a:gradFill>
            <a:gsLst>
              <a:gs pos="0">
                <a:schemeClr val="accent2"/>
              </a:gs>
              <a:gs pos="100000">
                <a:schemeClr val="accent3"/>
              </a:gs>
            </a:gsLst>
            <a:lin ang="10800000" scaled="0"/>
          </a:gradFill>
          <a:ln w="4775" cap="flat">
            <a:noFill/>
            <a:prstDash val="solid"/>
            <a:miter/>
          </a:ln>
        </p:spPr>
        <p:txBody>
          <a:bodyPr rtlCol="0" anchor="ctr"/>
          <a:lstStyle/>
          <a:p>
            <a:endParaRPr lang="en-NO" sz="2400" b="0" i="0" dirty="0">
              <a:latin typeface="Arial" panose="020B0604020202020204" pitchFamily="34" charset="0"/>
            </a:endParaRPr>
          </a:p>
        </p:txBody>
      </p:sp>
      <p:sp>
        <p:nvSpPr>
          <p:cNvPr id="2" name="Title 1"/>
          <p:cNvSpPr>
            <a:spLocks noGrp="1"/>
          </p:cNvSpPr>
          <p:nvPr>
            <p:ph type="ctrTitle"/>
          </p:nvPr>
        </p:nvSpPr>
        <p:spPr>
          <a:xfrm>
            <a:off x="755891" y="1627507"/>
            <a:ext cx="7767461" cy="1056000"/>
          </a:xfrm>
        </p:spPr>
        <p:txBody>
          <a:bodyPr bIns="0" anchor="b">
            <a:noAutofit/>
          </a:bodyPr>
          <a:lstStyle>
            <a:lvl1pPr marL="0" indent="0" algn="l" fontAlgn="ctr">
              <a:buSzPct val="115000"/>
              <a:buFontTx/>
              <a:buBlip>
                <a:blip r:embed="rId4">
                  <a:extLst>
                    <a:ext uri="{96DAC541-7B7A-43D3-8B79-37D633B846F1}">
                      <asvg:svgBlip xmlns:asvg="http://schemas.microsoft.com/office/drawing/2016/SVG/main" r:embed="rId5"/>
                    </a:ext>
                  </a:extLst>
                </a:blip>
              </a:buBlip>
              <a:tabLst>
                <a:tab pos="472006" algn="l"/>
              </a:tabLst>
              <a:defRPr sz="3733" b="1" i="0">
                <a:solidFill>
                  <a:schemeClr val="bg1"/>
                </a:solidFill>
                <a:latin typeface="+mj-lt"/>
              </a:defRPr>
            </a:lvl1pPr>
          </a:lstStyle>
          <a:p>
            <a:r>
              <a:rPr lang="nb-NO"/>
              <a:t>Klikk for å redigere tittelstil</a:t>
            </a:r>
            <a:endParaRPr lang="en-US" dirty="0"/>
          </a:p>
        </p:txBody>
      </p:sp>
      <p:sp>
        <p:nvSpPr>
          <p:cNvPr id="3" name="Subtitle 2"/>
          <p:cNvSpPr>
            <a:spLocks noGrp="1"/>
          </p:cNvSpPr>
          <p:nvPr>
            <p:ph type="subTitle" idx="1"/>
          </p:nvPr>
        </p:nvSpPr>
        <p:spPr>
          <a:xfrm>
            <a:off x="748668" y="2982909"/>
            <a:ext cx="5774400" cy="1017591"/>
          </a:xfrm>
        </p:spPr>
        <p:txBody>
          <a:bodyPr lIns="14400">
            <a:noAutofit/>
          </a:bodyPr>
          <a:lstStyle>
            <a:lvl1pPr marL="0" indent="0" algn="l">
              <a:spcBef>
                <a:spcPts val="800"/>
              </a:spcBef>
              <a:buNone/>
              <a:defRPr sz="1867" b="0" i="0">
                <a:solidFill>
                  <a:schemeClr val="bg1"/>
                </a:solidFill>
                <a:latin typeface="+mn-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b-NO"/>
              <a:t>Klikk for å redigere undertittelstil i malen</a:t>
            </a:r>
            <a:endParaRPr lang="en-US" dirty="0"/>
          </a:p>
        </p:txBody>
      </p:sp>
      <p:sp>
        <p:nvSpPr>
          <p:cNvPr id="9" name="Plassholder for tekst 8">
            <a:extLst>
              <a:ext uri="{FF2B5EF4-FFF2-40B4-BE49-F238E27FC236}">
                <a16:creationId xmlns:a16="http://schemas.microsoft.com/office/drawing/2014/main" id="{42816C24-9DF6-48D7-BA42-4BB1406652FB}"/>
              </a:ext>
            </a:extLst>
          </p:cNvPr>
          <p:cNvSpPr>
            <a:spLocks noGrp="1"/>
          </p:cNvSpPr>
          <p:nvPr>
            <p:ph type="body" sz="quarter" idx="10"/>
          </p:nvPr>
        </p:nvSpPr>
        <p:spPr>
          <a:xfrm>
            <a:off x="725735" y="5636998"/>
            <a:ext cx="3360000" cy="438151"/>
          </a:xfrm>
        </p:spPr>
        <p:txBody>
          <a:bodyPr lIns="36000" rIns="36000" bIns="46800" anchor="b" anchorCtr="0">
            <a:normAutofit/>
          </a:bodyPr>
          <a:lstStyle>
            <a:lvl1pPr marL="0" indent="0">
              <a:buNone/>
              <a:defRPr sz="1067" b="0" i="0">
                <a:solidFill>
                  <a:schemeClr val="bg1"/>
                </a:solidFill>
                <a:latin typeface="+mn-lt"/>
              </a:defRPr>
            </a:lvl1pPr>
            <a:lvl2pPr marL="263993" indent="0">
              <a:buNone/>
              <a:defRPr/>
            </a:lvl2pPr>
            <a:lvl3pPr marL="503987" indent="0">
              <a:buNone/>
              <a:defRPr/>
            </a:lvl3pPr>
            <a:lvl4pPr marL="1371566" indent="0">
              <a:buNone/>
              <a:defRPr/>
            </a:lvl4pPr>
            <a:lvl5pPr marL="1828754" indent="0">
              <a:buNone/>
              <a:defRPr/>
            </a:lvl5pPr>
          </a:lstStyle>
          <a:p>
            <a:pPr lvl="0"/>
            <a:r>
              <a:rPr lang="nb-NO"/>
              <a:t>Klikk for å redigere tekststiler i malen</a:t>
            </a:r>
          </a:p>
        </p:txBody>
      </p:sp>
      <p:pic>
        <p:nvPicPr>
          <p:cNvPr id="7" name="Grafikk 6">
            <a:extLst>
              <a:ext uri="{FF2B5EF4-FFF2-40B4-BE49-F238E27FC236}">
                <a16:creationId xmlns:a16="http://schemas.microsoft.com/office/drawing/2014/main" id="{B9353626-414B-4121-A7BF-55DAE1275459}"/>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1748" y="287926"/>
            <a:ext cx="2160000" cy="628188"/>
          </a:xfrm>
          <a:prstGeom prst="rect">
            <a:avLst/>
          </a:prstGeom>
        </p:spPr>
      </p:pic>
    </p:spTree>
    <p:extLst>
      <p:ext uri="{BB962C8B-B14F-4D97-AF65-F5344CB8AC3E}">
        <p14:creationId xmlns:p14="http://schemas.microsoft.com/office/powerpoint/2010/main" val="236572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47" Type="http://schemas.openxmlformats.org/officeDocument/2006/relationships/slideLayout" Target="../slideLayouts/slideLayout55.xml"/><Relationship Id="rId50" Type="http://schemas.openxmlformats.org/officeDocument/2006/relationships/slideLayout" Target="../slideLayouts/slideLayout58.xml"/><Relationship Id="rId55" Type="http://schemas.openxmlformats.org/officeDocument/2006/relationships/image" Target="../media/image11.png"/><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9" Type="http://schemas.openxmlformats.org/officeDocument/2006/relationships/slideLayout" Target="../slideLayouts/slideLayout37.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slideLayout" Target="../slideLayouts/slideLayout53.xml"/><Relationship Id="rId53" Type="http://schemas.openxmlformats.org/officeDocument/2006/relationships/slideLayout" Target="../slideLayouts/slideLayout61.xml"/><Relationship Id="rId58" Type="http://schemas.openxmlformats.org/officeDocument/2006/relationships/image" Target="../media/image14.svg"/><Relationship Id="rId5" Type="http://schemas.openxmlformats.org/officeDocument/2006/relationships/slideLayout" Target="../slideLayouts/slideLayout13.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48" Type="http://schemas.openxmlformats.org/officeDocument/2006/relationships/slideLayout" Target="../slideLayouts/slideLayout56.xml"/><Relationship Id="rId56" Type="http://schemas.openxmlformats.org/officeDocument/2006/relationships/image" Target="../media/image12.svg"/><Relationship Id="rId8" Type="http://schemas.openxmlformats.org/officeDocument/2006/relationships/slideLayout" Target="../slideLayouts/slideLayout16.xml"/><Relationship Id="rId51" Type="http://schemas.openxmlformats.org/officeDocument/2006/relationships/slideLayout" Target="../slideLayouts/slideLayout59.xml"/><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46" Type="http://schemas.openxmlformats.org/officeDocument/2006/relationships/slideLayout" Target="../slideLayouts/slideLayout54.xml"/><Relationship Id="rId20" Type="http://schemas.openxmlformats.org/officeDocument/2006/relationships/slideLayout" Target="../slideLayouts/slideLayout28.xml"/><Relationship Id="rId41" Type="http://schemas.openxmlformats.org/officeDocument/2006/relationships/slideLayout" Target="../slideLayouts/slideLayout49.xml"/><Relationship Id="rId54"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49" Type="http://schemas.openxmlformats.org/officeDocument/2006/relationships/slideLayout" Target="../slideLayouts/slideLayout57.xml"/><Relationship Id="rId57" Type="http://schemas.openxmlformats.org/officeDocument/2006/relationships/image" Target="../media/image13.png"/><Relationship Id="rId10" Type="http://schemas.openxmlformats.org/officeDocument/2006/relationships/slideLayout" Target="../slideLayouts/slideLayout18.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5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47728" y="365125"/>
            <a:ext cx="7706072" cy="1088855"/>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700808"/>
            <a:ext cx="10515600" cy="447615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it-IT"/>
              <a:t>2-3 October 2025</a:t>
            </a:r>
          </a:p>
        </p:txBody>
      </p:sp>
      <p:sp>
        <p:nvSpPr>
          <p:cNvPr id="5" name="Footer Placeholder 4"/>
          <p:cNvSpPr>
            <a:spLocks noGrp="1"/>
          </p:cNvSpPr>
          <p:nvPr>
            <p:ph type="ftr" sz="quarter" idx="3"/>
          </p:nvPr>
        </p:nvSpPr>
        <p:spPr>
          <a:xfrm>
            <a:off x="3863752" y="6356350"/>
            <a:ext cx="446449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International Workshop ICT for RAILWAYS - Edition 8 - Madrid - ES</a:t>
            </a:r>
            <a:endParaRPr lang="it-IT"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2843BD-5BB7-45F1-85FC-3475DC75FADD}" type="slidenum">
              <a:rPr lang="it-IT" altLang="it-IT" smtClean="0"/>
              <a:pPr/>
              <a:t>‹#›</a:t>
            </a:fld>
            <a:endParaRPr lang="it-IT" altLang="it-IT"/>
          </a:p>
        </p:txBody>
      </p:sp>
      <p:pic>
        <p:nvPicPr>
          <p:cNvPr id="7" name="Immagine 6">
            <a:extLst>
              <a:ext uri="{FF2B5EF4-FFF2-40B4-BE49-F238E27FC236}">
                <a16:creationId xmlns:a16="http://schemas.microsoft.com/office/drawing/2014/main" id="{93EDA725-5140-C630-8870-ACF86D1F8A3E}"/>
              </a:ext>
            </a:extLst>
          </p:cNvPr>
          <p:cNvPicPr>
            <a:picLocks noChangeAspect="1"/>
          </p:cNvPicPr>
          <p:nvPr userDrawn="1"/>
        </p:nvPicPr>
        <p:blipFill>
          <a:blip r:embed="rId10">
            <a:clrChange>
              <a:clrFrom>
                <a:srgbClr val="EAF7FC"/>
              </a:clrFrom>
              <a:clrTo>
                <a:srgbClr val="EAF7FC">
                  <a:alpha val="0"/>
                </a:srgbClr>
              </a:clrTo>
            </a:clrChange>
            <a:extLst>
              <a:ext uri="{28A0092B-C50C-407E-A947-70E740481C1C}">
                <a14:useLocalDpi xmlns:a14="http://schemas.microsoft.com/office/drawing/2010/main"/>
              </a:ext>
            </a:extLst>
          </a:blip>
          <a:stretch>
            <a:fillRect/>
          </a:stretch>
        </p:blipFill>
        <p:spPr>
          <a:xfrm>
            <a:off x="838201" y="317924"/>
            <a:ext cx="2593504" cy="1136056"/>
          </a:xfrm>
          <a:prstGeom prst="rect">
            <a:avLst/>
          </a:prstGeom>
        </p:spPr>
      </p:pic>
    </p:spTree>
    <p:extLst>
      <p:ext uri="{BB962C8B-B14F-4D97-AF65-F5344CB8AC3E}">
        <p14:creationId xmlns:p14="http://schemas.microsoft.com/office/powerpoint/2010/main" val="1173579822"/>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4" r:id="rId7"/>
    <p:sldLayoutId id="2147484605" r:id="rId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5004" y="395477"/>
            <a:ext cx="10656000" cy="720000"/>
          </a:xfrm>
          <a:prstGeom prst="rect">
            <a:avLst/>
          </a:prstGeom>
        </p:spPr>
        <p:txBody>
          <a:bodyPr vert="horz" lIns="0" tIns="0" rIns="0" bIns="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755003" y="1274721"/>
            <a:ext cx="10654900" cy="4704000"/>
          </a:xfrm>
          <a:prstGeom prst="rect">
            <a:avLst/>
          </a:prstGeom>
        </p:spPr>
        <p:txBody>
          <a:bodyPr vert="horz" lIns="7200" tIns="0" rIns="0" bIns="0" rtlCol="0">
            <a:noAutofit/>
          </a:bodyPr>
          <a:lstStyle/>
          <a:p>
            <a:pPr lvl="0"/>
            <a:r>
              <a:rPr lang="nb-NO" dirty="0"/>
              <a:t>Klikk for å redigere tekststiler i malen</a:t>
            </a:r>
          </a:p>
          <a:p>
            <a:pPr lvl="1"/>
            <a:r>
              <a:rPr lang="nb-NO" dirty="0"/>
              <a:t>Andre nivå</a:t>
            </a:r>
          </a:p>
          <a:p>
            <a:pPr lvl="2"/>
            <a:r>
              <a:rPr lang="nb-NO" dirty="0"/>
              <a:t>Tredje nivå</a:t>
            </a:r>
          </a:p>
        </p:txBody>
      </p:sp>
      <p:sp>
        <p:nvSpPr>
          <p:cNvPr id="6" name="Slide Number Placeholder 5"/>
          <p:cNvSpPr>
            <a:spLocks noGrp="1"/>
          </p:cNvSpPr>
          <p:nvPr>
            <p:ph type="sldNum" sz="quarter" idx="4"/>
          </p:nvPr>
        </p:nvSpPr>
        <p:spPr>
          <a:xfrm>
            <a:off x="774603" y="6361431"/>
            <a:ext cx="288000" cy="192000"/>
          </a:xfrm>
          <a:prstGeom prst="rect">
            <a:avLst/>
          </a:prstGeom>
        </p:spPr>
        <p:txBody>
          <a:bodyPr vert="horz" lIns="0" tIns="0" rIns="0" bIns="0" rtlCol="0" anchor="ctr"/>
          <a:lstStyle>
            <a:lvl1pPr algn="l">
              <a:defRPr sz="1067" b="0" i="0">
                <a:solidFill>
                  <a:schemeClr val="tx1"/>
                </a:solidFill>
                <a:latin typeface="+mn-lt"/>
              </a:defRPr>
            </a:lvl1pPr>
          </a:lstStyle>
          <a:p>
            <a:fld id="{EC31CAF0-2D2C-49BF-92D2-01D14BD4F728}" type="slidenum">
              <a:rPr lang="nb-NO" smtClean="0"/>
              <a:pPr/>
              <a:t>‹#›</a:t>
            </a:fld>
            <a:endParaRPr lang="nb-NO" dirty="0"/>
          </a:p>
        </p:txBody>
      </p:sp>
      <p:sp>
        <p:nvSpPr>
          <p:cNvPr id="5" name="Footer Placeholder 4"/>
          <p:cNvSpPr>
            <a:spLocks noGrp="1"/>
          </p:cNvSpPr>
          <p:nvPr>
            <p:ph type="ftr" sz="quarter" idx="3"/>
          </p:nvPr>
        </p:nvSpPr>
        <p:spPr>
          <a:xfrm>
            <a:off x="1136855" y="6361431"/>
            <a:ext cx="6672000" cy="192000"/>
          </a:xfrm>
          <a:prstGeom prst="rect">
            <a:avLst/>
          </a:prstGeom>
        </p:spPr>
        <p:txBody>
          <a:bodyPr vert="horz" lIns="0" tIns="0" rIns="0" bIns="0" rtlCol="0" anchor="ctr"/>
          <a:lstStyle>
            <a:lvl1pPr algn="l">
              <a:defRPr sz="1067" b="0" i="0">
                <a:solidFill>
                  <a:schemeClr val="tx1"/>
                </a:solidFill>
                <a:latin typeface="+mn-lt"/>
              </a:defRPr>
            </a:lvl1pPr>
          </a:lstStyle>
          <a:p>
            <a:endParaRPr lang="nb-NO" dirty="0"/>
          </a:p>
        </p:txBody>
      </p:sp>
      <p:sp>
        <p:nvSpPr>
          <p:cNvPr id="4" name="Date Placeholder 3"/>
          <p:cNvSpPr>
            <a:spLocks noGrp="1"/>
          </p:cNvSpPr>
          <p:nvPr>
            <p:ph type="dt" sz="half" idx="2"/>
          </p:nvPr>
        </p:nvSpPr>
        <p:spPr>
          <a:xfrm>
            <a:off x="8008513" y="6361431"/>
            <a:ext cx="864000" cy="192000"/>
          </a:xfrm>
          <a:prstGeom prst="rect">
            <a:avLst/>
          </a:prstGeom>
        </p:spPr>
        <p:txBody>
          <a:bodyPr vert="horz" lIns="0" tIns="0" rIns="0" bIns="0" rtlCol="0" anchor="ctr"/>
          <a:lstStyle>
            <a:lvl1pPr algn="l">
              <a:defRPr sz="1067" b="0" i="0">
                <a:solidFill>
                  <a:schemeClr val="tx1"/>
                </a:solidFill>
                <a:latin typeface="+mn-lt"/>
              </a:defRPr>
            </a:lvl1pPr>
          </a:lstStyle>
          <a:p>
            <a:fld id="{98502CAC-5822-F548-B180-D021C63354D2}" type="datetime1">
              <a:rPr lang="nb-NO" smtClean="0"/>
              <a:pPr/>
              <a:t>02.10.2025</a:t>
            </a:fld>
            <a:endParaRPr lang="nb-NO" dirty="0"/>
          </a:p>
        </p:txBody>
      </p:sp>
      <p:pic>
        <p:nvPicPr>
          <p:cNvPr id="60" name="Grafikk 59">
            <a:extLst>
              <a:ext uri="{FF2B5EF4-FFF2-40B4-BE49-F238E27FC236}">
                <a16:creationId xmlns:a16="http://schemas.microsoft.com/office/drawing/2014/main" id="{D65A8F16-290B-482A-A69C-D4913A2C7AB2}"/>
              </a:ext>
              <a:ext uri="{C183D7F6-B498-43B3-948B-1728B52AA6E4}">
                <adec:decorative xmlns:adec="http://schemas.microsoft.com/office/drawing/2017/decorative" val="1"/>
              </a:ext>
            </a:extLst>
          </p:cNvPr>
          <p:cNvPicPr>
            <a:picLocks noChangeAspect="1"/>
          </p:cNvPicPr>
          <p:nvPr userDrawn="1"/>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0211207" y="6308975"/>
            <a:ext cx="1305600" cy="379700"/>
          </a:xfrm>
          <a:prstGeom prst="rect">
            <a:avLst/>
          </a:prstGeom>
        </p:spPr>
      </p:pic>
      <p:sp>
        <p:nvSpPr>
          <p:cNvPr id="9" name="TekstSylinder 8">
            <a:extLst>
              <a:ext uri="{FF2B5EF4-FFF2-40B4-BE49-F238E27FC236}">
                <a16:creationId xmlns:a16="http://schemas.microsoft.com/office/drawing/2014/main" id="{293D1993-54DC-C50C-6A65-18D850431146}"/>
              </a:ext>
            </a:extLst>
          </p:cNvPr>
          <p:cNvSpPr txBox="1"/>
          <p:nvPr userDrawn="1">
            <p:extLst>
              <p:ext uri="{1162E1C5-73C7-4A58-AE30-91384D911F3F}">
                <p184:classification xmlns:p184="http://schemas.microsoft.com/office/powerpoint/2018/4/main" val="hdr"/>
              </p:ext>
            </p:extLst>
          </p:nvPr>
        </p:nvSpPr>
        <p:spPr>
          <a:xfrm>
            <a:off x="11243734" y="84667"/>
            <a:ext cx="910167" cy="205121"/>
          </a:xfrm>
          <a:prstGeom prst="rect">
            <a:avLst/>
          </a:prstGeom>
        </p:spPr>
        <p:txBody>
          <a:bodyPr horzOverflow="overflow" lIns="0" tIns="0" rIns="0" bIns="0">
            <a:spAutoFit/>
          </a:bodyPr>
          <a:lstStyle/>
          <a:p>
            <a:pPr algn="l"/>
            <a:r>
              <a:rPr lang="nb-NO" sz="1333">
                <a:solidFill>
                  <a:srgbClr val="FF8C00"/>
                </a:solidFill>
                <a:latin typeface="Arial" panose="020B0604020202020204" pitchFamily="34" charset="0"/>
                <a:cs typeface="Arial" panose="020B0604020202020204" pitchFamily="34" charset="0"/>
              </a:rPr>
              <a:t>I N T E R N</a:t>
            </a:r>
          </a:p>
        </p:txBody>
      </p:sp>
      <p:sp>
        <p:nvSpPr>
          <p:cNvPr id="10" name="TekstSylinder 9">
            <a:extLst>
              <a:ext uri="{FF2B5EF4-FFF2-40B4-BE49-F238E27FC236}">
                <a16:creationId xmlns:a16="http://schemas.microsoft.com/office/drawing/2014/main" id="{62CF7233-BD27-D7D2-E945-B203F83F1090}"/>
              </a:ext>
            </a:extLst>
          </p:cNvPr>
          <p:cNvSpPr txBox="1"/>
          <p:nvPr userDrawn="1">
            <p:extLst>
              <p:ext uri="{1162E1C5-73C7-4A58-AE30-91384D911F3F}">
                <p184:classification xmlns:p184="http://schemas.microsoft.com/office/powerpoint/2018/4/main" val="ftr"/>
              </p:ext>
            </p:extLst>
          </p:nvPr>
        </p:nvSpPr>
        <p:spPr>
          <a:xfrm>
            <a:off x="84667" y="6570134"/>
            <a:ext cx="910167" cy="205121"/>
          </a:xfrm>
          <a:prstGeom prst="rect">
            <a:avLst/>
          </a:prstGeom>
        </p:spPr>
        <p:txBody>
          <a:bodyPr horzOverflow="overflow" lIns="0" tIns="0" rIns="0" bIns="0">
            <a:spAutoFit/>
          </a:bodyPr>
          <a:lstStyle/>
          <a:p>
            <a:pPr algn="l"/>
            <a:r>
              <a:rPr lang="nb-NO" sz="1333">
                <a:solidFill>
                  <a:srgbClr val="FF8C00"/>
                </a:solidFill>
                <a:latin typeface="Arial" panose="020B0604020202020204" pitchFamily="34" charset="0"/>
                <a:cs typeface="Arial" panose="020B0604020202020204" pitchFamily="34" charset="0"/>
              </a:rPr>
              <a:t>I N T E R N</a:t>
            </a:r>
          </a:p>
        </p:txBody>
      </p:sp>
    </p:spTree>
    <p:extLst>
      <p:ext uri="{BB962C8B-B14F-4D97-AF65-F5344CB8AC3E}">
        <p14:creationId xmlns:p14="http://schemas.microsoft.com/office/powerpoint/2010/main" val="3335545292"/>
      </p:ext>
    </p:extLst>
  </p:cSld>
  <p:clrMap bg1="lt1" tx1="dk1" bg2="lt2" tx2="dk2" accent1="accent1" accent2="accent2" accent3="accent3" accent4="accent4" accent5="accent5" accent6="accent6" hlink="hlink" folHlink="folHlink"/>
  <p:sldLayoutIdLst>
    <p:sldLayoutId id="2147484607" r:id="rId1"/>
    <p:sldLayoutId id="2147484608" r:id="rId2"/>
    <p:sldLayoutId id="2147484609" r:id="rId3"/>
    <p:sldLayoutId id="2147484610" r:id="rId4"/>
    <p:sldLayoutId id="2147484611" r:id="rId5"/>
    <p:sldLayoutId id="2147484612" r:id="rId6"/>
    <p:sldLayoutId id="2147484613" r:id="rId7"/>
    <p:sldLayoutId id="2147484614" r:id="rId8"/>
    <p:sldLayoutId id="2147484615" r:id="rId9"/>
    <p:sldLayoutId id="2147484616" r:id="rId10"/>
    <p:sldLayoutId id="2147484617" r:id="rId11"/>
    <p:sldLayoutId id="2147484618" r:id="rId12"/>
    <p:sldLayoutId id="2147484619" r:id="rId13"/>
    <p:sldLayoutId id="2147484620" r:id="rId14"/>
    <p:sldLayoutId id="2147484621" r:id="rId15"/>
    <p:sldLayoutId id="2147484622" r:id="rId16"/>
    <p:sldLayoutId id="2147484623" r:id="rId17"/>
    <p:sldLayoutId id="2147484624" r:id="rId18"/>
    <p:sldLayoutId id="2147484625" r:id="rId19"/>
    <p:sldLayoutId id="2147484626" r:id="rId20"/>
    <p:sldLayoutId id="2147484627" r:id="rId21"/>
    <p:sldLayoutId id="2147484628" r:id="rId22"/>
    <p:sldLayoutId id="2147484629" r:id="rId23"/>
    <p:sldLayoutId id="2147484630" r:id="rId24"/>
    <p:sldLayoutId id="2147484631" r:id="rId25"/>
    <p:sldLayoutId id="2147484632" r:id="rId26"/>
    <p:sldLayoutId id="2147484633" r:id="rId27"/>
    <p:sldLayoutId id="2147484634" r:id="rId28"/>
    <p:sldLayoutId id="2147484635" r:id="rId29"/>
    <p:sldLayoutId id="2147484636" r:id="rId30"/>
    <p:sldLayoutId id="2147484637" r:id="rId31"/>
    <p:sldLayoutId id="2147484638" r:id="rId32"/>
    <p:sldLayoutId id="2147484639" r:id="rId33"/>
    <p:sldLayoutId id="2147484640" r:id="rId34"/>
    <p:sldLayoutId id="2147484641" r:id="rId35"/>
    <p:sldLayoutId id="2147484642" r:id="rId36"/>
    <p:sldLayoutId id="2147484643" r:id="rId37"/>
    <p:sldLayoutId id="2147484644" r:id="rId38"/>
    <p:sldLayoutId id="2147484645" r:id="rId39"/>
    <p:sldLayoutId id="2147484646" r:id="rId40"/>
    <p:sldLayoutId id="2147484647" r:id="rId41"/>
    <p:sldLayoutId id="2147484648" r:id="rId42"/>
    <p:sldLayoutId id="2147484649" r:id="rId43"/>
    <p:sldLayoutId id="2147484650" r:id="rId44"/>
    <p:sldLayoutId id="2147484651" r:id="rId45"/>
    <p:sldLayoutId id="2147484652" r:id="rId46"/>
    <p:sldLayoutId id="2147484653" r:id="rId47"/>
    <p:sldLayoutId id="2147484654" r:id="rId48"/>
    <p:sldLayoutId id="2147484655" r:id="rId49"/>
    <p:sldLayoutId id="2147484656" r:id="rId50"/>
    <p:sldLayoutId id="2147484657" r:id="rId51"/>
    <p:sldLayoutId id="2147484658" r:id="rId52"/>
    <p:sldLayoutId id="2147484659"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431989" algn="l" defTabSz="914377" rtl="0" eaLnBrk="1" fontAlgn="ctr" latinLnBrk="0" hangingPunct="1">
        <a:lnSpc>
          <a:spcPct val="90000"/>
        </a:lnSpc>
        <a:spcBef>
          <a:spcPct val="0"/>
        </a:spcBef>
        <a:buSzPct val="120000"/>
        <a:buFontTx/>
        <a:buBlip>
          <a:blip r:embed="rId57">
            <a:extLst>
              <a:ext uri="{96DAC541-7B7A-43D3-8B79-37D633B846F1}">
                <asvg:svgBlip xmlns:asvg="http://schemas.microsoft.com/office/drawing/2016/SVG/main" r:embed="rId58"/>
              </a:ext>
            </a:extLst>
          </a:blip>
        </a:buBlip>
        <a:defRPr sz="2933" b="1" i="0" kern="1200">
          <a:solidFill>
            <a:schemeClr val="tx2"/>
          </a:solidFill>
          <a:latin typeface="+mj-lt"/>
          <a:ea typeface="+mj-ea"/>
          <a:cs typeface="+mj-cs"/>
        </a:defRPr>
      </a:lvl1pPr>
    </p:titleStyle>
    <p:bodyStyle>
      <a:lvl1pPr marL="228594" indent="-228594" algn="l" defTabSz="914377" rtl="0" eaLnBrk="1" latinLnBrk="0" hangingPunct="1">
        <a:lnSpc>
          <a:spcPct val="90000"/>
        </a:lnSpc>
        <a:spcBef>
          <a:spcPts val="1333"/>
        </a:spcBef>
        <a:buClr>
          <a:srgbClr val="172141"/>
        </a:buClr>
        <a:buFont typeface="Arial" panose="020B0604020202020204" pitchFamily="34" charset="0"/>
        <a:buChar char="•"/>
        <a:defRPr sz="1867" b="0" i="0" kern="1200">
          <a:solidFill>
            <a:schemeClr val="tx1"/>
          </a:solidFill>
          <a:latin typeface="+mn-lt"/>
          <a:ea typeface="+mn-ea"/>
          <a:cs typeface="+mn-cs"/>
        </a:defRPr>
      </a:lvl1pPr>
      <a:lvl2pPr marL="479988" indent="-215995" algn="l" defTabSz="914377" rtl="0" eaLnBrk="1" latinLnBrk="0" hangingPunct="1">
        <a:lnSpc>
          <a:spcPct val="100000"/>
        </a:lnSpc>
        <a:spcBef>
          <a:spcPts val="800"/>
        </a:spcBef>
        <a:buFont typeface="Arial" panose="020B0604020202020204" pitchFamily="34" charset="0"/>
        <a:buChar char="–"/>
        <a:defRPr sz="1467" b="0" i="0" kern="1200">
          <a:solidFill>
            <a:schemeClr val="tx1"/>
          </a:solidFill>
          <a:latin typeface="+mn-lt"/>
          <a:ea typeface="+mn-ea"/>
          <a:cs typeface="+mn-cs"/>
        </a:defRPr>
      </a:lvl2pPr>
      <a:lvl3pPr marL="719982" indent="-215995" algn="l" defTabSz="914377" rtl="0" eaLnBrk="1" latinLnBrk="0" hangingPunct="1">
        <a:lnSpc>
          <a:spcPct val="90000"/>
        </a:lnSpc>
        <a:spcBef>
          <a:spcPts val="533"/>
        </a:spcBef>
        <a:buFont typeface="Arial" panose="020B0604020202020204" pitchFamily="34" charset="0"/>
        <a:buChar char="–"/>
        <a:defRPr sz="1133" b="0" i="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5760">
          <p15:clr>
            <a:srgbClr val="F26B43"/>
          </p15:clr>
        </p15:guide>
        <p15:guide id="3" orient="horz">
          <p15:clr>
            <a:srgbClr val="F26B43"/>
          </p15:clr>
        </p15:guide>
        <p15:guide id="4" orient="horz" pos="3240">
          <p15:clr>
            <a:srgbClr val="F26B43"/>
          </p15:clr>
        </p15:guide>
        <p15:guide id="5" orient="horz" pos="270">
          <p15:clr>
            <a:srgbClr val="F26B43"/>
          </p15:clr>
        </p15:guide>
        <p15:guide id="6" orient="horz" pos="540">
          <p15:clr>
            <a:srgbClr val="F26B43"/>
          </p15:clr>
        </p15:guide>
        <p15:guide id="7" orient="horz" pos="810">
          <p15:clr>
            <a:srgbClr val="F26B43"/>
          </p15:clr>
        </p15:guide>
        <p15:guide id="8" orient="horz" pos="1080">
          <p15:clr>
            <a:srgbClr val="F26B43"/>
          </p15:clr>
        </p15:guide>
        <p15:guide id="9" orient="horz" pos="1350">
          <p15:clr>
            <a:srgbClr val="F26B43"/>
          </p15:clr>
        </p15:guide>
        <p15:guide id="10" orient="horz" pos="1620">
          <p15:clr>
            <a:srgbClr val="F26B43"/>
          </p15:clr>
        </p15:guide>
        <p15:guide id="11" orient="horz" pos="1890">
          <p15:clr>
            <a:srgbClr val="F26B43"/>
          </p15:clr>
        </p15:guide>
        <p15:guide id="12" orient="horz" pos="2160">
          <p15:clr>
            <a:srgbClr val="F26B43"/>
          </p15:clr>
        </p15:guide>
        <p15:guide id="13" orient="horz" pos="2430">
          <p15:clr>
            <a:srgbClr val="F26B43"/>
          </p15:clr>
        </p15:guide>
        <p15:guide id="14" orient="horz" pos="2700">
          <p15:clr>
            <a:srgbClr val="F26B43"/>
          </p15:clr>
        </p15:guide>
        <p15:guide id="15" orient="horz" pos="29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41.jpe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link.excalidraw.com/p/readonly/S6nQcY35SuYVFAhjhEUv"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hyperlink" Target="mailto:mathias@matdata.eu" TargetMode="External"/><Relationship Id="rId4" Type="http://schemas.openxmlformats.org/officeDocument/2006/relationships/hyperlink" Target="https://matdata.e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hyperlink" Target="http://data.europa.eu/949/.../operationalPoints/BEFBCL" TargetMode="External"/><Relationship Id="rId7" Type="http://schemas.openxmlformats.org/officeDocument/2006/relationships/hyperlink" Target="http://data.europa.eu/949/inCountry"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data.europa.eu/949/opType" TargetMode="External"/><Relationship Id="rId5" Type="http://schemas.openxmlformats.org/officeDocument/2006/relationships/hyperlink" Target="http://publications.europa.eu/resource/authority/country/BEL" TargetMode="External"/><Relationship Id="rId4" Type="http://schemas.openxmlformats.org/officeDocument/2006/relationships/hyperlink" Target="http://data.europa.eu/949/.../op-types/rinf/10"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1AF517-743A-402D-870D-0A5ED56EA3E9}"/>
              </a:ext>
            </a:extLst>
          </p:cNvPr>
          <p:cNvSpPr>
            <a:spLocks noGrp="1"/>
          </p:cNvSpPr>
          <p:nvPr>
            <p:ph type="title"/>
          </p:nvPr>
        </p:nvSpPr>
        <p:spPr>
          <a:xfrm>
            <a:off x="767408" y="3258531"/>
            <a:ext cx="10515600" cy="1589682"/>
          </a:xfrm>
        </p:spPr>
        <p:txBody>
          <a:bodyPr/>
          <a:lstStyle/>
          <a:p>
            <a:pPr marL="0" marR="0" lvl="0" indent="0" algn="ctr" defTabSz="685800" rtl="0" eaLnBrk="0" fontAlgn="base" latinLnBrk="0" hangingPunct="0">
              <a:lnSpc>
                <a:spcPct val="90000"/>
              </a:lnSpc>
              <a:spcBef>
                <a:spcPct val="0"/>
              </a:spcBef>
              <a:spcAft>
                <a:spcPct val="0"/>
              </a:spcAft>
              <a:buClrTx/>
              <a:buSzTx/>
              <a:buFontTx/>
              <a:buNone/>
              <a:tabLst/>
              <a:defRPr/>
            </a:pPr>
            <a:r>
              <a:rPr kumimoji="0" lang="en-GB" altLang="it-IT" i="0" u="none" strike="noStrike" kern="1200" cap="none" spc="0" normalizeH="0" baseline="0" noProof="0" dirty="0">
                <a:ln>
                  <a:solidFill>
                    <a:schemeClr val="tx1"/>
                  </a:solidFill>
                </a:ln>
                <a:solidFill>
                  <a:schemeClr val="bg1"/>
                </a:solidFill>
                <a:effectLst/>
                <a:uLnTx/>
                <a:uFillTx/>
                <a:latin typeface="Berlin Sans FB Demi" panose="020E0802020502020306" pitchFamily="34" charset="0"/>
              </a:rPr>
              <a:t>2</a:t>
            </a:r>
            <a:r>
              <a:rPr kumimoji="0" lang="en-GB" altLang="it-IT" sz="3600" i="0" u="none" strike="noStrike" kern="1200" cap="none" spc="0" normalizeH="0" baseline="0" noProof="0" dirty="0">
                <a:ln>
                  <a:solidFill>
                    <a:schemeClr val="tx1"/>
                  </a:solidFill>
                </a:ln>
                <a:solidFill>
                  <a:schemeClr val="bg1"/>
                </a:solidFill>
                <a:effectLst/>
                <a:uLnTx/>
                <a:uFillTx/>
                <a:latin typeface="Berlin Sans FB Demi" panose="020E0802020502020306" pitchFamily="34" charset="0"/>
              </a:rPr>
              <a:t>-3 </a:t>
            </a:r>
            <a:r>
              <a:rPr lang="en-GB" altLang="it-IT" dirty="0">
                <a:ln>
                  <a:solidFill>
                    <a:schemeClr val="tx1"/>
                  </a:solidFill>
                </a:ln>
                <a:solidFill>
                  <a:schemeClr val="bg1"/>
                </a:solidFill>
                <a:latin typeface="Berlin Sans FB Demi" panose="020E0802020502020306" pitchFamily="34" charset="0"/>
              </a:rPr>
              <a:t>Octo</a:t>
            </a:r>
            <a:r>
              <a:rPr kumimoji="0" lang="en-GB" altLang="it-IT" sz="3600" i="0" u="none" strike="noStrike" kern="1200" cap="none" spc="0" normalizeH="0" baseline="0" noProof="0" dirty="0" err="1">
                <a:ln>
                  <a:solidFill>
                    <a:schemeClr val="tx1"/>
                  </a:solidFill>
                </a:ln>
                <a:solidFill>
                  <a:schemeClr val="bg1"/>
                </a:solidFill>
                <a:effectLst/>
                <a:uLnTx/>
                <a:uFillTx/>
                <a:latin typeface="Berlin Sans FB Demi" panose="020E0802020502020306" pitchFamily="34" charset="0"/>
              </a:rPr>
              <a:t>ber</a:t>
            </a:r>
            <a:r>
              <a:rPr kumimoji="0" lang="en-GB" altLang="it-IT" sz="3600" i="0" u="none" strike="noStrike" kern="1200" cap="none" spc="0" normalizeH="0" baseline="0" noProof="0" dirty="0">
                <a:ln>
                  <a:solidFill>
                    <a:schemeClr val="tx1"/>
                  </a:solidFill>
                </a:ln>
                <a:solidFill>
                  <a:schemeClr val="bg1"/>
                </a:solidFill>
                <a:effectLst/>
                <a:uLnTx/>
                <a:uFillTx/>
                <a:latin typeface="Berlin Sans FB Demi" panose="020E0802020502020306" pitchFamily="34" charset="0"/>
              </a:rPr>
              <a:t> 2025</a:t>
            </a:r>
            <a:br>
              <a:rPr kumimoji="0" lang="en-GB" altLang="it-IT" sz="3600" i="0" u="none" strike="noStrike" kern="1200" cap="none" spc="0" normalizeH="0" baseline="0" noProof="0" dirty="0">
                <a:ln>
                  <a:solidFill>
                    <a:schemeClr val="tx1"/>
                  </a:solidFill>
                </a:ln>
                <a:solidFill>
                  <a:schemeClr val="bg1"/>
                </a:solidFill>
                <a:effectLst/>
                <a:uLnTx/>
                <a:uFillTx/>
                <a:latin typeface="Berlin Sans FB Demi" panose="020E0802020502020306" pitchFamily="34" charset="0"/>
              </a:rPr>
            </a:br>
            <a:r>
              <a:rPr lang="en-GB" altLang="it-IT" sz="2800" dirty="0">
                <a:ln>
                  <a:solidFill>
                    <a:schemeClr val="tx1"/>
                  </a:solidFill>
                </a:ln>
                <a:solidFill>
                  <a:schemeClr val="bg1"/>
                </a:solidFill>
                <a:latin typeface="Berlin Sans FB Demi" panose="020E0802020502020306" pitchFamily="34" charset="0"/>
              </a:rPr>
              <a:t>Madrid, Spain</a:t>
            </a:r>
          </a:p>
        </p:txBody>
      </p:sp>
      <p:sp>
        <p:nvSpPr>
          <p:cNvPr id="3" name="Segnaposto data 2">
            <a:extLst>
              <a:ext uri="{FF2B5EF4-FFF2-40B4-BE49-F238E27FC236}">
                <a16:creationId xmlns:a16="http://schemas.microsoft.com/office/drawing/2014/main" id="{33E1590B-95ED-4DD2-960F-D5CD3ACFF0CF}"/>
              </a:ext>
            </a:extLst>
          </p:cNvPr>
          <p:cNvSpPr>
            <a:spLocks noGrp="1"/>
          </p:cNvSpPr>
          <p:nvPr>
            <p:ph type="dt" sz="half" idx="10"/>
          </p:nvPr>
        </p:nvSpPr>
        <p:spPr/>
        <p:txBody>
          <a:bodyPr/>
          <a:lstStyle/>
          <a:p>
            <a:pPr>
              <a:defRPr/>
            </a:pPr>
            <a:r>
              <a:rPr lang="it-IT"/>
              <a:t>2-3 October 2025</a:t>
            </a:r>
            <a:endParaRPr lang="it-IT" dirty="0"/>
          </a:p>
        </p:txBody>
      </p:sp>
      <p:sp>
        <p:nvSpPr>
          <p:cNvPr id="4" name="Segnaposto piè di pagina 3">
            <a:extLst>
              <a:ext uri="{FF2B5EF4-FFF2-40B4-BE49-F238E27FC236}">
                <a16:creationId xmlns:a16="http://schemas.microsoft.com/office/drawing/2014/main" id="{F2D638E0-5BA8-4828-B64F-892E3986E7BA}"/>
              </a:ext>
            </a:extLst>
          </p:cNvPr>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5" name="Segnaposto numero diapositiva 4">
            <a:extLst>
              <a:ext uri="{FF2B5EF4-FFF2-40B4-BE49-F238E27FC236}">
                <a16:creationId xmlns:a16="http://schemas.microsoft.com/office/drawing/2014/main" id="{FDC8E9C1-CC84-4FE0-867B-0F72A5108C70}"/>
              </a:ext>
            </a:extLst>
          </p:cNvPr>
          <p:cNvSpPr>
            <a:spLocks noGrp="1"/>
          </p:cNvSpPr>
          <p:nvPr>
            <p:ph type="sldNum" sz="quarter" idx="12"/>
          </p:nvPr>
        </p:nvSpPr>
        <p:spPr/>
        <p:txBody>
          <a:bodyPr/>
          <a:lstStyle/>
          <a:p>
            <a:fld id="{7A3A7305-CACF-4890-B88A-4C4CA86D08BD}" type="slidenum">
              <a:rPr lang="it-IT" altLang="it-IT" smtClean="0"/>
              <a:pPr/>
              <a:t>1</a:t>
            </a:fld>
            <a:endParaRPr lang="it-IT" altLang="it-IT"/>
          </a:p>
        </p:txBody>
      </p:sp>
      <p:pic>
        <p:nvPicPr>
          <p:cNvPr id="12" name="Immagine 11">
            <a:extLst>
              <a:ext uri="{FF2B5EF4-FFF2-40B4-BE49-F238E27FC236}">
                <a16:creationId xmlns:a16="http://schemas.microsoft.com/office/drawing/2014/main" id="{705405B2-0744-4006-92F6-17BFBC6F0678}"/>
              </a:ext>
            </a:extLst>
          </p:cNvPr>
          <p:cNvPicPr>
            <a:picLocks noChangeAspect="1"/>
          </p:cNvPicPr>
          <p:nvPr/>
        </p:nvPicPr>
        <p:blipFill>
          <a:blip r:embed="rId2">
            <a:biLevel thresh="25000"/>
            <a:extLst>
              <a:ext uri="{28A0092B-C50C-407E-A947-70E740481C1C}">
                <a14:useLocalDpi xmlns:a14="http://schemas.microsoft.com/office/drawing/2010/main"/>
              </a:ext>
            </a:extLst>
          </a:blip>
          <a:stretch>
            <a:fillRect/>
          </a:stretch>
        </p:blipFill>
        <p:spPr>
          <a:xfrm>
            <a:off x="2679441" y="2581819"/>
            <a:ext cx="6691534" cy="847181"/>
          </a:xfrm>
          <a:prstGeom prst="rect">
            <a:avLst/>
          </a:prstGeom>
        </p:spPr>
      </p:pic>
      <p:sp>
        <p:nvSpPr>
          <p:cNvPr id="7" name="Titolo 1">
            <a:extLst>
              <a:ext uri="{FF2B5EF4-FFF2-40B4-BE49-F238E27FC236}">
                <a16:creationId xmlns:a16="http://schemas.microsoft.com/office/drawing/2014/main" id="{E3BA04F6-CD33-49FD-AAA7-858FD9164CD4}"/>
              </a:ext>
            </a:extLst>
          </p:cNvPr>
          <p:cNvSpPr txBox="1">
            <a:spLocks/>
          </p:cNvSpPr>
          <p:nvPr/>
        </p:nvSpPr>
        <p:spPr>
          <a:xfrm>
            <a:off x="836955" y="5068068"/>
            <a:ext cx="10515600" cy="117475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How to get started with Railway Linked Data</a:t>
            </a:r>
            <a:br>
              <a:rPr lang="en-GB" altLang="it-IT" dirty="0"/>
            </a:br>
            <a:r>
              <a:rPr lang="en-BE" altLang="it-IT" sz="2400" dirty="0"/>
              <a:t>Mathias Vanden Auweele</a:t>
            </a:r>
            <a:endParaRPr lang="it-IT" dirty="0"/>
          </a:p>
        </p:txBody>
      </p:sp>
    </p:spTree>
    <p:extLst>
      <p:ext uri="{BB962C8B-B14F-4D97-AF65-F5344CB8AC3E}">
        <p14:creationId xmlns:p14="http://schemas.microsoft.com/office/powerpoint/2010/main" val="1439608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16929A27-6E42-41D7-8223-9B7A73BC212F}"/>
              </a:ext>
            </a:extLst>
          </p:cNvPr>
          <p:cNvSpPr>
            <a:spLocks noGrp="1"/>
          </p:cNvSpPr>
          <p:nvPr>
            <p:ph type="title"/>
          </p:nvPr>
        </p:nvSpPr>
        <p:spPr>
          <a:xfrm>
            <a:off x="3647728" y="365125"/>
            <a:ext cx="7706072" cy="1088855"/>
          </a:xfrm>
        </p:spPr>
        <p:txBody>
          <a:bodyPr anchor="ctr">
            <a:normAutofit/>
          </a:bodyPr>
          <a:lstStyle/>
          <a:p>
            <a:r>
              <a:rPr lang="en-BE" dirty="0"/>
              <a:t>Data models / ontologies</a:t>
            </a:r>
            <a:endParaRPr lang="it-IT" dirty="0"/>
          </a:p>
        </p:txBody>
      </p:sp>
      <p:sp>
        <p:nvSpPr>
          <p:cNvPr id="4" name="Content Placeholder 3">
            <a:extLst>
              <a:ext uri="{FF2B5EF4-FFF2-40B4-BE49-F238E27FC236}">
                <a16:creationId xmlns:a16="http://schemas.microsoft.com/office/drawing/2014/main" id="{4DD5D065-E724-D5AF-36F3-C4341735B2F7}"/>
              </a:ext>
            </a:extLst>
          </p:cNvPr>
          <p:cNvSpPr>
            <a:spLocks noGrp="1"/>
          </p:cNvSpPr>
          <p:nvPr>
            <p:ph sz="half" idx="1"/>
          </p:nvPr>
        </p:nvSpPr>
        <p:spPr>
          <a:xfrm>
            <a:off x="838200" y="1825625"/>
            <a:ext cx="5181600" cy="4351338"/>
          </a:xfrm>
        </p:spPr>
        <p:txBody>
          <a:bodyPr>
            <a:normAutofit fontScale="92500" lnSpcReduction="10000"/>
          </a:bodyPr>
          <a:lstStyle/>
          <a:p>
            <a:r>
              <a:rPr lang="en-BE" dirty="0"/>
              <a:t>Which one to use? The story of the bigger fish...</a:t>
            </a:r>
          </a:p>
          <a:p>
            <a:endParaRPr lang="en-BE" dirty="0"/>
          </a:p>
          <a:p>
            <a:r>
              <a:rPr lang="en-BE" dirty="0"/>
              <a:t>More use cases covered</a:t>
            </a:r>
          </a:p>
          <a:p>
            <a:pPr marL="0" indent="0">
              <a:buNone/>
            </a:pPr>
            <a:r>
              <a:rPr lang="en-BE" dirty="0"/>
              <a:t> -&gt; Bigger fish</a:t>
            </a:r>
          </a:p>
          <a:p>
            <a:pPr marL="0" indent="0">
              <a:buNone/>
            </a:pPr>
            <a:r>
              <a:rPr lang="en-BE" dirty="0"/>
              <a:t> -&gt; More complexity</a:t>
            </a:r>
          </a:p>
          <a:p>
            <a:pPr marL="0" indent="0">
              <a:buNone/>
            </a:pPr>
            <a:r>
              <a:rPr lang="en-BE" dirty="0"/>
              <a:t> -&gt; More usefulness</a:t>
            </a:r>
          </a:p>
          <a:p>
            <a:pPr marL="0" indent="0">
              <a:buNone/>
            </a:pPr>
            <a:r>
              <a:rPr lang="en-BE" dirty="0"/>
              <a:t> -&gt; More integration</a:t>
            </a:r>
          </a:p>
          <a:p>
            <a:pPr marL="0" indent="0">
              <a:buNone/>
            </a:pPr>
            <a:endParaRPr lang="en-BE" dirty="0"/>
          </a:p>
          <a:p>
            <a:r>
              <a:rPr lang="en-BE" dirty="0"/>
              <a:t>And is there proof?</a:t>
            </a:r>
          </a:p>
          <a:p>
            <a:pPr marL="0" indent="0">
              <a:buNone/>
            </a:pPr>
            <a:endParaRPr lang="en-BE" dirty="0"/>
          </a:p>
          <a:p>
            <a:endParaRPr lang="en-BE" dirty="0"/>
          </a:p>
        </p:txBody>
      </p:sp>
      <p:pic>
        <p:nvPicPr>
          <p:cNvPr id="2" name="Picture 2">
            <a:extLst>
              <a:ext uri="{FF2B5EF4-FFF2-40B4-BE49-F238E27FC236}">
                <a16:creationId xmlns:a16="http://schemas.microsoft.com/office/drawing/2014/main" id="{50DFB078-B9CA-50C3-5E08-110AE436A4A9}"/>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652601" y="1825625"/>
            <a:ext cx="4220797" cy="4351338"/>
          </a:xfrm>
          <a:prstGeom prst="rect">
            <a:avLst/>
          </a:prstGeom>
          <a:noFill/>
        </p:spPr>
      </p:pic>
      <p:sp>
        <p:nvSpPr>
          <p:cNvPr id="5" name="Segnaposto data 4">
            <a:extLst>
              <a:ext uri="{FF2B5EF4-FFF2-40B4-BE49-F238E27FC236}">
                <a16:creationId xmlns:a16="http://schemas.microsoft.com/office/drawing/2014/main" id="{C1B83208-A90D-4820-B169-62C3F7DDC3EF}"/>
              </a:ext>
            </a:extLst>
          </p:cNvPr>
          <p:cNvSpPr>
            <a:spLocks noGrp="1"/>
          </p:cNvSpPr>
          <p:nvPr>
            <p:ph type="dt" sz="half" idx="10"/>
          </p:nvPr>
        </p:nvSpPr>
        <p:spPr>
          <a:xfrm>
            <a:off x="838200" y="6356350"/>
            <a:ext cx="2743200" cy="365125"/>
          </a:xfrm>
        </p:spPr>
        <p:txBody>
          <a:bodyPr anchor="ctr">
            <a:normAutofit/>
          </a:bodyPr>
          <a:lstStyle/>
          <a:p>
            <a:pPr>
              <a:spcAft>
                <a:spcPts val="600"/>
              </a:spcAft>
              <a:defRPr/>
            </a:pPr>
            <a:r>
              <a:rPr lang="it-IT"/>
              <a:t>2-3 October 2025</a:t>
            </a:r>
          </a:p>
        </p:txBody>
      </p:sp>
      <p:sp>
        <p:nvSpPr>
          <p:cNvPr id="6" name="Segnaposto piè di pagina 5">
            <a:extLst>
              <a:ext uri="{FF2B5EF4-FFF2-40B4-BE49-F238E27FC236}">
                <a16:creationId xmlns:a16="http://schemas.microsoft.com/office/drawing/2014/main" id="{0CBB0C2D-5013-4A19-AABC-837917ADBE70}"/>
              </a:ext>
            </a:extLst>
          </p:cNvPr>
          <p:cNvSpPr>
            <a:spLocks noGrp="1"/>
          </p:cNvSpPr>
          <p:nvPr>
            <p:ph type="ftr" sz="quarter" idx="11"/>
          </p:nvPr>
        </p:nvSpPr>
        <p:spPr>
          <a:xfrm>
            <a:off x="3863752" y="6356350"/>
            <a:ext cx="4464496" cy="365125"/>
          </a:xfrm>
        </p:spPr>
        <p:txBody>
          <a:bodyPr anchor="ctr">
            <a:normAutofit/>
          </a:bodyPr>
          <a:lstStyle/>
          <a:p>
            <a:pPr>
              <a:spcAft>
                <a:spcPts val="600"/>
              </a:spcAft>
              <a:defRPr/>
            </a:pPr>
            <a:r>
              <a:rPr lang="en-US"/>
              <a:t>International Workshop ICT for RAILWAYS - Edition 8 - Madrid - ES</a:t>
            </a:r>
            <a:endParaRPr lang="it-IT"/>
          </a:p>
        </p:txBody>
      </p:sp>
      <p:sp>
        <p:nvSpPr>
          <p:cNvPr id="7" name="Segnaposto numero diapositiva 6">
            <a:extLst>
              <a:ext uri="{FF2B5EF4-FFF2-40B4-BE49-F238E27FC236}">
                <a16:creationId xmlns:a16="http://schemas.microsoft.com/office/drawing/2014/main" id="{67BAB7F9-2389-4D86-8223-67B85BBCC56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016600F-0C1B-4DE5-AD8E-1CE17FC3917B}" type="slidenum">
              <a:rPr lang="it-IT" altLang="it-IT" smtClean="0"/>
              <a:pPr>
                <a:spcAft>
                  <a:spcPts val="600"/>
                </a:spcAft>
              </a:pPr>
              <a:t>10</a:t>
            </a:fld>
            <a:endParaRPr lang="it-IT" altLang="it-IT"/>
          </a:p>
        </p:txBody>
      </p:sp>
    </p:spTree>
    <p:extLst>
      <p:ext uri="{BB962C8B-B14F-4D97-AF65-F5344CB8AC3E}">
        <p14:creationId xmlns:p14="http://schemas.microsoft.com/office/powerpoint/2010/main" val="158443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5AC532-04BB-0276-14D8-B6A5869FD976}"/>
              </a:ext>
            </a:extLst>
          </p:cNvPr>
          <p:cNvSpPr>
            <a:spLocks noGrp="1"/>
          </p:cNvSpPr>
          <p:nvPr>
            <p:ph type="title"/>
          </p:nvPr>
        </p:nvSpPr>
        <p:spPr/>
        <p:txBody>
          <a:bodyPr/>
          <a:lstStyle/>
          <a:p>
            <a:r>
              <a:rPr lang="en-BE" dirty="0"/>
              <a:t>Use cases</a:t>
            </a:r>
          </a:p>
        </p:txBody>
      </p:sp>
      <p:sp>
        <p:nvSpPr>
          <p:cNvPr id="5" name="Date Placeholder 4">
            <a:extLst>
              <a:ext uri="{FF2B5EF4-FFF2-40B4-BE49-F238E27FC236}">
                <a16:creationId xmlns:a16="http://schemas.microsoft.com/office/drawing/2014/main" id="{9A87C390-C468-9E26-734A-4B80E4885677}"/>
              </a:ext>
            </a:extLst>
          </p:cNvPr>
          <p:cNvSpPr>
            <a:spLocks noGrp="1"/>
          </p:cNvSpPr>
          <p:nvPr>
            <p:ph type="dt" sz="half" idx="10"/>
          </p:nvPr>
        </p:nvSpPr>
        <p:spPr/>
        <p:txBody>
          <a:bodyPr/>
          <a:lstStyle/>
          <a:p>
            <a:pPr>
              <a:defRPr/>
            </a:pPr>
            <a:r>
              <a:rPr lang="it-IT"/>
              <a:t>2-3 October 2025</a:t>
            </a:r>
          </a:p>
        </p:txBody>
      </p:sp>
      <p:sp>
        <p:nvSpPr>
          <p:cNvPr id="6" name="Footer Placeholder 5">
            <a:extLst>
              <a:ext uri="{FF2B5EF4-FFF2-40B4-BE49-F238E27FC236}">
                <a16:creationId xmlns:a16="http://schemas.microsoft.com/office/drawing/2014/main" id="{8078CB0B-9326-E2FB-445F-04F92863230E}"/>
              </a:ext>
            </a:extLst>
          </p:cNvPr>
          <p:cNvSpPr>
            <a:spLocks noGrp="1"/>
          </p:cNvSpPr>
          <p:nvPr>
            <p:ph type="ftr" sz="quarter" idx="11"/>
          </p:nvPr>
        </p:nvSpPr>
        <p:spPr/>
        <p:txBody>
          <a:bodyPr/>
          <a:lstStyle/>
          <a:p>
            <a:pPr>
              <a:defRPr/>
            </a:pPr>
            <a:r>
              <a:rPr lang="en-US" dirty="0"/>
              <a:t>International Workshop ICT for RAILWAYS - Edition 8 - Madrid - ES</a:t>
            </a:r>
            <a:endParaRPr lang="it-IT" sz="1400" dirty="0"/>
          </a:p>
        </p:txBody>
      </p:sp>
      <p:sp>
        <p:nvSpPr>
          <p:cNvPr id="7" name="Slide Number Placeholder 6">
            <a:extLst>
              <a:ext uri="{FF2B5EF4-FFF2-40B4-BE49-F238E27FC236}">
                <a16:creationId xmlns:a16="http://schemas.microsoft.com/office/drawing/2014/main" id="{0DC3DF89-BD25-DCF9-9F58-C53BA51A68E5}"/>
              </a:ext>
            </a:extLst>
          </p:cNvPr>
          <p:cNvSpPr>
            <a:spLocks noGrp="1"/>
          </p:cNvSpPr>
          <p:nvPr>
            <p:ph type="sldNum" sz="quarter" idx="12"/>
          </p:nvPr>
        </p:nvSpPr>
        <p:spPr/>
        <p:txBody>
          <a:bodyPr/>
          <a:lstStyle/>
          <a:p>
            <a:fld id="{F016600F-0C1B-4DE5-AD8E-1CE17FC3917B}" type="slidenum">
              <a:rPr lang="it-IT" altLang="it-IT" smtClean="0"/>
              <a:pPr/>
              <a:t>11</a:t>
            </a:fld>
            <a:endParaRPr lang="it-IT" altLang="it-IT" dirty="0"/>
          </a:p>
        </p:txBody>
      </p:sp>
      <p:graphicFrame>
        <p:nvGraphicFramePr>
          <p:cNvPr id="13" name="Content Placeholder 2">
            <a:extLst>
              <a:ext uri="{FF2B5EF4-FFF2-40B4-BE49-F238E27FC236}">
                <a16:creationId xmlns:a16="http://schemas.microsoft.com/office/drawing/2014/main" id="{E92150D8-81BF-6056-89F3-8819CA6C89E3}"/>
              </a:ext>
            </a:extLst>
          </p:cNvPr>
          <p:cNvGraphicFramePr>
            <a:graphicFrameLocks/>
          </p:cNvGraphicFramePr>
          <p:nvPr>
            <p:extLst>
              <p:ext uri="{D42A27DB-BD31-4B8C-83A1-F6EECF244321}">
                <p14:modId xmlns:p14="http://schemas.microsoft.com/office/powerpoint/2010/main" val="456891891"/>
              </p:ext>
            </p:extLst>
          </p:nvPr>
        </p:nvGraphicFramePr>
        <p:xfrm>
          <a:off x="557064" y="2012601"/>
          <a:ext cx="4959453" cy="3696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Content Placeholder 2">
            <a:extLst>
              <a:ext uri="{FF2B5EF4-FFF2-40B4-BE49-F238E27FC236}">
                <a16:creationId xmlns:a16="http://schemas.microsoft.com/office/drawing/2014/main" id="{199EA25F-5F1B-C3B8-38D7-64BE4EF2C4DB}"/>
              </a:ext>
            </a:extLst>
          </p:cNvPr>
          <p:cNvGraphicFramePr>
            <a:graphicFrameLocks/>
          </p:cNvGraphicFramePr>
          <p:nvPr>
            <p:extLst>
              <p:ext uri="{D42A27DB-BD31-4B8C-83A1-F6EECF244321}">
                <p14:modId xmlns:p14="http://schemas.microsoft.com/office/powerpoint/2010/main" val="242308488"/>
              </p:ext>
            </p:extLst>
          </p:nvPr>
        </p:nvGraphicFramePr>
        <p:xfrm>
          <a:off x="5879976" y="3020713"/>
          <a:ext cx="5622304" cy="27125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1" name="Picture 4" descr="Fatboy Slim ft. Bootsy Collins - Weapon Of Choice [Official 4k Video]">
            <a:extLst>
              <a:ext uri="{FF2B5EF4-FFF2-40B4-BE49-F238E27FC236}">
                <a16:creationId xmlns:a16="http://schemas.microsoft.com/office/drawing/2014/main" id="{5C3E5E8B-E36D-9F5B-90BC-252774AE62A1}"/>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680176" y="97946"/>
            <a:ext cx="4418923" cy="248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524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37EA-6FF9-77F0-4C00-0A0931939207}"/>
              </a:ext>
            </a:extLst>
          </p:cNvPr>
          <p:cNvSpPr>
            <a:spLocks noGrp="1"/>
          </p:cNvSpPr>
          <p:nvPr>
            <p:ph type="title"/>
          </p:nvPr>
        </p:nvSpPr>
        <p:spPr/>
        <p:txBody>
          <a:bodyPr/>
          <a:lstStyle/>
          <a:p>
            <a:r>
              <a:rPr lang="nl-BE" dirty="0"/>
              <a:t>U</a:t>
            </a:r>
            <a:r>
              <a:rPr lang="en-BE" dirty="0"/>
              <a:t>se cases</a:t>
            </a:r>
          </a:p>
        </p:txBody>
      </p:sp>
      <p:sp>
        <p:nvSpPr>
          <p:cNvPr id="4" name="Date Placeholder 3">
            <a:extLst>
              <a:ext uri="{FF2B5EF4-FFF2-40B4-BE49-F238E27FC236}">
                <a16:creationId xmlns:a16="http://schemas.microsoft.com/office/drawing/2014/main" id="{63615C44-6E1A-4F93-F869-463447AD7D95}"/>
              </a:ext>
            </a:extLst>
          </p:cNvPr>
          <p:cNvSpPr>
            <a:spLocks noGrp="1"/>
          </p:cNvSpPr>
          <p:nvPr>
            <p:ph type="dt" sz="half" idx="10"/>
          </p:nvPr>
        </p:nvSpPr>
        <p:spPr/>
        <p:txBody>
          <a:bodyPr/>
          <a:lstStyle/>
          <a:p>
            <a:pPr>
              <a:defRPr/>
            </a:pPr>
            <a:r>
              <a:rPr lang="it-IT"/>
              <a:t>2-3 October 2025</a:t>
            </a:r>
          </a:p>
        </p:txBody>
      </p:sp>
      <p:sp>
        <p:nvSpPr>
          <p:cNvPr id="5" name="Footer Placeholder 4">
            <a:extLst>
              <a:ext uri="{FF2B5EF4-FFF2-40B4-BE49-F238E27FC236}">
                <a16:creationId xmlns:a16="http://schemas.microsoft.com/office/drawing/2014/main" id="{1ADF93B1-80D3-F60B-2D54-4C7F56AE9FF3}"/>
              </a:ext>
            </a:extLst>
          </p:cNvPr>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6" name="Slide Number Placeholder 5">
            <a:extLst>
              <a:ext uri="{FF2B5EF4-FFF2-40B4-BE49-F238E27FC236}">
                <a16:creationId xmlns:a16="http://schemas.microsoft.com/office/drawing/2014/main" id="{2D5B3929-C17C-73A6-4D33-08FD36259C59}"/>
              </a:ext>
            </a:extLst>
          </p:cNvPr>
          <p:cNvSpPr>
            <a:spLocks noGrp="1"/>
          </p:cNvSpPr>
          <p:nvPr>
            <p:ph type="sldNum" sz="quarter" idx="12"/>
          </p:nvPr>
        </p:nvSpPr>
        <p:spPr/>
        <p:txBody>
          <a:bodyPr/>
          <a:lstStyle/>
          <a:p>
            <a:fld id="{FE2843BD-5BB7-45F1-85FC-3475DC75FADD}" type="slidenum">
              <a:rPr lang="it-IT" altLang="it-IT" smtClean="0"/>
              <a:pPr/>
              <a:t>12</a:t>
            </a:fld>
            <a:endParaRPr lang="it-IT" altLang="it-IT"/>
          </a:p>
        </p:txBody>
      </p:sp>
      <p:graphicFrame>
        <p:nvGraphicFramePr>
          <p:cNvPr id="8" name="Content Placeholder 2">
            <a:extLst>
              <a:ext uri="{FF2B5EF4-FFF2-40B4-BE49-F238E27FC236}">
                <a16:creationId xmlns:a16="http://schemas.microsoft.com/office/drawing/2014/main" id="{5337AE76-203D-D054-0CE7-97CE798238B5}"/>
              </a:ext>
            </a:extLst>
          </p:cNvPr>
          <p:cNvGraphicFramePr>
            <a:graphicFrameLocks/>
          </p:cNvGraphicFramePr>
          <p:nvPr>
            <p:extLst>
              <p:ext uri="{D42A27DB-BD31-4B8C-83A1-F6EECF244321}">
                <p14:modId xmlns:p14="http://schemas.microsoft.com/office/powerpoint/2010/main" val="1355072237"/>
              </p:ext>
            </p:extLst>
          </p:nvPr>
        </p:nvGraphicFramePr>
        <p:xfrm>
          <a:off x="848515" y="1436537"/>
          <a:ext cx="4959453" cy="444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Content Placeholder 2">
            <a:extLst>
              <a:ext uri="{FF2B5EF4-FFF2-40B4-BE49-F238E27FC236}">
                <a16:creationId xmlns:a16="http://schemas.microsoft.com/office/drawing/2014/main" id="{C0403BDD-6397-B9D9-BD2A-1606CA59FCAE}"/>
              </a:ext>
            </a:extLst>
          </p:cNvPr>
          <p:cNvGraphicFramePr>
            <a:graphicFrameLocks/>
          </p:cNvGraphicFramePr>
          <p:nvPr>
            <p:extLst>
              <p:ext uri="{D42A27DB-BD31-4B8C-83A1-F6EECF244321}">
                <p14:modId xmlns:p14="http://schemas.microsoft.com/office/powerpoint/2010/main" val="2302722523"/>
              </p:ext>
            </p:extLst>
          </p:nvPr>
        </p:nvGraphicFramePr>
        <p:xfrm>
          <a:off x="6321123" y="1604961"/>
          <a:ext cx="4959453" cy="41282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8915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7AA6DF8-C972-1393-DF76-D4F9D2EEE2D2}"/>
              </a:ext>
            </a:extLst>
          </p:cNvPr>
          <p:cNvSpPr>
            <a:spLocks noGrp="1"/>
          </p:cNvSpPr>
          <p:nvPr>
            <p:ph type="title"/>
          </p:nvPr>
        </p:nvSpPr>
        <p:spPr>
          <a:xfrm>
            <a:off x="3581400" y="365125"/>
            <a:ext cx="7772400" cy="975643"/>
          </a:xfrm>
        </p:spPr>
        <p:txBody>
          <a:bodyPr/>
          <a:lstStyle/>
          <a:p>
            <a:r>
              <a:rPr lang="en-BE" dirty="0"/>
              <a:t>The proof of the pudding is in the eating</a:t>
            </a:r>
            <a:endParaRPr lang="en-US" dirty="0"/>
          </a:p>
        </p:txBody>
      </p:sp>
      <p:pic>
        <p:nvPicPr>
          <p:cNvPr id="7" name="Picture 6" descr="A person and person playing with a toy airplane&#10;&#10;AI-generated content may be incorrect.">
            <a:extLst>
              <a:ext uri="{FF2B5EF4-FFF2-40B4-BE49-F238E27FC236}">
                <a16:creationId xmlns:a16="http://schemas.microsoft.com/office/drawing/2014/main" id="{49CD4B14-C451-B965-29B0-A481E2F0A71C}"/>
              </a:ext>
            </a:extLst>
          </p:cNvPr>
          <p:cNvPicPr>
            <a:picLocks noChangeAspect="1"/>
          </p:cNvPicPr>
          <p:nvPr/>
        </p:nvPicPr>
        <p:blipFill>
          <a:blip r:embed="rId3">
            <a:extLst>
              <a:ext uri="{28A0092B-C50C-407E-A947-70E740481C1C}">
                <a14:useLocalDpi xmlns:a14="http://schemas.microsoft.com/office/drawing/2010/main" val="0"/>
              </a:ext>
            </a:extLst>
          </a:blip>
          <a:srcRect t="17861" b="9063"/>
          <a:stretch>
            <a:fillRect/>
          </a:stretch>
        </p:blipFill>
        <p:spPr>
          <a:xfrm>
            <a:off x="838200" y="1700808"/>
            <a:ext cx="10515600" cy="4476155"/>
          </a:xfrm>
          <a:prstGeom prst="rect">
            <a:avLst/>
          </a:prstGeom>
          <a:noFill/>
        </p:spPr>
      </p:pic>
      <p:sp>
        <p:nvSpPr>
          <p:cNvPr id="3" name="Date Placeholder 2">
            <a:extLst>
              <a:ext uri="{FF2B5EF4-FFF2-40B4-BE49-F238E27FC236}">
                <a16:creationId xmlns:a16="http://schemas.microsoft.com/office/drawing/2014/main" id="{56CC1D5A-DE60-BF51-7C4D-8730C6AD2958}"/>
              </a:ext>
            </a:extLst>
          </p:cNvPr>
          <p:cNvSpPr>
            <a:spLocks noGrp="1"/>
          </p:cNvSpPr>
          <p:nvPr>
            <p:ph type="dt" sz="half" idx="10"/>
          </p:nvPr>
        </p:nvSpPr>
        <p:spPr>
          <a:xfrm>
            <a:off x="838200" y="6356350"/>
            <a:ext cx="2743200" cy="365125"/>
          </a:xfrm>
        </p:spPr>
        <p:txBody>
          <a:bodyPr anchor="ctr">
            <a:normAutofit/>
          </a:bodyPr>
          <a:lstStyle/>
          <a:p>
            <a:pPr>
              <a:spcAft>
                <a:spcPts val="600"/>
              </a:spcAft>
              <a:defRPr/>
            </a:pPr>
            <a:r>
              <a:rPr lang="it-IT"/>
              <a:t>2-3 October 2025</a:t>
            </a:r>
          </a:p>
        </p:txBody>
      </p:sp>
      <p:sp>
        <p:nvSpPr>
          <p:cNvPr id="4" name="Footer Placeholder 3">
            <a:extLst>
              <a:ext uri="{FF2B5EF4-FFF2-40B4-BE49-F238E27FC236}">
                <a16:creationId xmlns:a16="http://schemas.microsoft.com/office/drawing/2014/main" id="{BACB3AFA-5559-42D1-BB80-A54257DAFE86}"/>
              </a:ext>
            </a:extLst>
          </p:cNvPr>
          <p:cNvSpPr>
            <a:spLocks noGrp="1"/>
          </p:cNvSpPr>
          <p:nvPr>
            <p:ph type="ftr" sz="quarter" idx="11"/>
          </p:nvPr>
        </p:nvSpPr>
        <p:spPr>
          <a:xfrm>
            <a:off x="3863752" y="6356350"/>
            <a:ext cx="4464496" cy="365125"/>
          </a:xfrm>
        </p:spPr>
        <p:txBody>
          <a:bodyPr anchor="ctr">
            <a:normAutofit/>
          </a:bodyPr>
          <a:lstStyle/>
          <a:p>
            <a:pPr>
              <a:spcAft>
                <a:spcPts val="600"/>
              </a:spcAft>
              <a:defRPr/>
            </a:pPr>
            <a:r>
              <a:rPr lang="en-US"/>
              <a:t>International Workshop ICT for RAILWAYS - Edition 8 - Madrid - ES</a:t>
            </a:r>
            <a:endParaRPr lang="it-IT"/>
          </a:p>
        </p:txBody>
      </p:sp>
      <p:sp>
        <p:nvSpPr>
          <p:cNvPr id="5" name="Slide Number Placeholder 4">
            <a:extLst>
              <a:ext uri="{FF2B5EF4-FFF2-40B4-BE49-F238E27FC236}">
                <a16:creationId xmlns:a16="http://schemas.microsoft.com/office/drawing/2014/main" id="{617DEF19-344A-6CE5-DE98-B0401267E1E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E2843BD-5BB7-45F1-85FC-3475DC75FADD}" type="slidenum">
              <a:rPr lang="it-IT" altLang="it-IT" smtClean="0"/>
              <a:pPr>
                <a:spcAft>
                  <a:spcPts val="600"/>
                </a:spcAft>
              </a:pPr>
              <a:t>13</a:t>
            </a:fld>
            <a:endParaRPr lang="it-IT" altLang="it-IT"/>
          </a:p>
        </p:txBody>
      </p:sp>
    </p:spTree>
    <p:extLst>
      <p:ext uri="{BB962C8B-B14F-4D97-AF65-F5344CB8AC3E}">
        <p14:creationId xmlns:p14="http://schemas.microsoft.com/office/powerpoint/2010/main" val="3626168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ED8F8B-04F3-DC2D-F3E0-2FB49366B625}"/>
              </a:ext>
            </a:extLst>
          </p:cNvPr>
          <p:cNvSpPr>
            <a:spLocks noGrp="1"/>
          </p:cNvSpPr>
          <p:nvPr>
            <p:ph type="title"/>
          </p:nvPr>
        </p:nvSpPr>
        <p:spPr/>
        <p:txBody>
          <a:bodyPr/>
          <a:lstStyle/>
          <a:p>
            <a:r>
              <a:rPr lang="en-BE" dirty="0"/>
              <a:t>Exercise</a:t>
            </a:r>
          </a:p>
        </p:txBody>
      </p:sp>
      <p:sp>
        <p:nvSpPr>
          <p:cNvPr id="7" name="Content Placeholder 6">
            <a:extLst>
              <a:ext uri="{FF2B5EF4-FFF2-40B4-BE49-F238E27FC236}">
                <a16:creationId xmlns:a16="http://schemas.microsoft.com/office/drawing/2014/main" id="{9EDF0284-FF49-30ED-91B8-9C6ECE082A13}"/>
              </a:ext>
            </a:extLst>
          </p:cNvPr>
          <p:cNvSpPr>
            <a:spLocks noGrp="1"/>
          </p:cNvSpPr>
          <p:nvPr>
            <p:ph idx="1"/>
          </p:nvPr>
        </p:nvSpPr>
        <p:spPr/>
        <p:txBody>
          <a:bodyPr>
            <a:normAutofit lnSpcReduction="10000"/>
          </a:bodyPr>
          <a:lstStyle/>
          <a:p>
            <a:r>
              <a:rPr lang="en-BE" dirty="0"/>
              <a:t>Let’s model the platform length. Tell me how to define this.</a:t>
            </a:r>
          </a:p>
          <a:p>
            <a:endParaRPr lang="en-BE" dirty="0"/>
          </a:p>
          <a:p>
            <a:r>
              <a:rPr lang="en-BE" dirty="0"/>
              <a:t>First think about the use case!!!</a:t>
            </a:r>
          </a:p>
          <a:p>
            <a:pPr marL="342900" indent="-342900">
              <a:buFontTx/>
              <a:buChar char="-"/>
            </a:pPr>
            <a:r>
              <a:rPr lang="en-BE" dirty="0"/>
              <a:t>Length of the platform for asset management (real physical length)?</a:t>
            </a:r>
          </a:p>
          <a:p>
            <a:pPr marL="342900" indent="-342900">
              <a:buFontTx/>
              <a:buChar char="-"/>
            </a:pPr>
            <a:r>
              <a:rPr lang="en-BE" dirty="0"/>
              <a:t>Length of the platform available for passenger transport?</a:t>
            </a:r>
          </a:p>
          <a:p>
            <a:pPr marL="342900" indent="-342900">
              <a:buFontTx/>
              <a:buChar char="-"/>
            </a:pPr>
            <a:r>
              <a:rPr lang="en-BE" dirty="0"/>
              <a:t>Available length for food carts?</a:t>
            </a:r>
          </a:p>
          <a:p>
            <a:endParaRPr lang="en-BE" dirty="0">
              <a:hlinkClick r:id="rId2"/>
            </a:endParaRPr>
          </a:p>
          <a:p>
            <a:r>
              <a:rPr lang="en-BE" dirty="0"/>
              <a:t>Why the ‘usable’ (for passenger transport) platform length is not just 1 number but depends on the railway infrastructure and train route:</a:t>
            </a:r>
            <a:r>
              <a:rPr lang="en-BE" dirty="0">
                <a:hlinkClick r:id="rId2"/>
              </a:rPr>
              <a:t> </a:t>
            </a:r>
            <a:r>
              <a:rPr lang="nl-BE" dirty="0">
                <a:hlinkClick r:id="rId2"/>
              </a:rPr>
              <a:t>https://link.excalidraw.com/p/readonly/S6nQcY35SuYVFAhjhEUv</a:t>
            </a:r>
            <a:r>
              <a:rPr lang="en-BE" dirty="0"/>
              <a:t> </a:t>
            </a:r>
          </a:p>
          <a:p>
            <a:endParaRPr lang="en-BE" dirty="0"/>
          </a:p>
          <a:p>
            <a:endParaRPr lang="en-BE" dirty="0"/>
          </a:p>
        </p:txBody>
      </p:sp>
      <p:sp>
        <p:nvSpPr>
          <p:cNvPr id="3" name="Date Placeholder 2">
            <a:extLst>
              <a:ext uri="{FF2B5EF4-FFF2-40B4-BE49-F238E27FC236}">
                <a16:creationId xmlns:a16="http://schemas.microsoft.com/office/drawing/2014/main" id="{3A0071A6-4EC5-1E3F-F1B0-52A4F7875ADE}"/>
              </a:ext>
            </a:extLst>
          </p:cNvPr>
          <p:cNvSpPr>
            <a:spLocks noGrp="1"/>
          </p:cNvSpPr>
          <p:nvPr>
            <p:ph type="dt" sz="half" idx="10"/>
          </p:nvPr>
        </p:nvSpPr>
        <p:spPr/>
        <p:txBody>
          <a:bodyPr/>
          <a:lstStyle/>
          <a:p>
            <a:pPr>
              <a:defRPr/>
            </a:pPr>
            <a:r>
              <a:rPr lang="it-IT"/>
              <a:t>2-3 October 2025</a:t>
            </a:r>
          </a:p>
        </p:txBody>
      </p:sp>
      <p:sp>
        <p:nvSpPr>
          <p:cNvPr id="4" name="Footer Placeholder 3">
            <a:extLst>
              <a:ext uri="{FF2B5EF4-FFF2-40B4-BE49-F238E27FC236}">
                <a16:creationId xmlns:a16="http://schemas.microsoft.com/office/drawing/2014/main" id="{49783059-6AA4-1B76-F6F0-9901BAEAC2CA}"/>
              </a:ext>
            </a:extLst>
          </p:cNvPr>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5" name="Slide Number Placeholder 4">
            <a:extLst>
              <a:ext uri="{FF2B5EF4-FFF2-40B4-BE49-F238E27FC236}">
                <a16:creationId xmlns:a16="http://schemas.microsoft.com/office/drawing/2014/main" id="{CE4CC9D6-EB6B-83D9-A3F0-3F4160891B76}"/>
              </a:ext>
            </a:extLst>
          </p:cNvPr>
          <p:cNvSpPr>
            <a:spLocks noGrp="1"/>
          </p:cNvSpPr>
          <p:nvPr>
            <p:ph type="sldNum" sz="quarter" idx="12"/>
          </p:nvPr>
        </p:nvSpPr>
        <p:spPr/>
        <p:txBody>
          <a:bodyPr/>
          <a:lstStyle/>
          <a:p>
            <a:fld id="{FE2843BD-5BB7-45F1-85FC-3475DC75FADD}" type="slidenum">
              <a:rPr lang="it-IT" altLang="it-IT" smtClean="0"/>
              <a:pPr/>
              <a:t>14</a:t>
            </a:fld>
            <a:endParaRPr lang="it-IT" altLang="it-IT"/>
          </a:p>
        </p:txBody>
      </p:sp>
    </p:spTree>
    <p:extLst>
      <p:ext uri="{BB962C8B-B14F-4D97-AF65-F5344CB8AC3E}">
        <p14:creationId xmlns:p14="http://schemas.microsoft.com/office/powerpoint/2010/main" val="301869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1C6EC8-7076-C3F3-E7E4-D0A8E5360D75}"/>
              </a:ext>
            </a:extLst>
          </p:cNvPr>
          <p:cNvSpPr>
            <a:spLocks noGrp="1"/>
          </p:cNvSpPr>
          <p:nvPr>
            <p:ph type="title"/>
          </p:nvPr>
        </p:nvSpPr>
        <p:spPr/>
        <p:txBody>
          <a:bodyPr>
            <a:normAutofit/>
          </a:bodyPr>
          <a:lstStyle/>
          <a:p>
            <a:r>
              <a:rPr lang="en-BE" dirty="0"/>
              <a:t>How do we do this?</a:t>
            </a:r>
          </a:p>
        </p:txBody>
      </p:sp>
      <p:sp>
        <p:nvSpPr>
          <p:cNvPr id="4" name="Date Placeholder 3">
            <a:extLst>
              <a:ext uri="{FF2B5EF4-FFF2-40B4-BE49-F238E27FC236}">
                <a16:creationId xmlns:a16="http://schemas.microsoft.com/office/drawing/2014/main" id="{8F71D04E-8614-AA61-DB58-B67A7CA7CE2F}"/>
              </a:ext>
            </a:extLst>
          </p:cNvPr>
          <p:cNvSpPr>
            <a:spLocks noGrp="1"/>
          </p:cNvSpPr>
          <p:nvPr>
            <p:ph type="dt" sz="half" idx="10"/>
          </p:nvPr>
        </p:nvSpPr>
        <p:spPr/>
        <p:txBody>
          <a:bodyPr/>
          <a:lstStyle/>
          <a:p>
            <a:pPr>
              <a:defRPr/>
            </a:pPr>
            <a:r>
              <a:rPr lang="it-IT"/>
              <a:t>2-3 October 2025</a:t>
            </a:r>
          </a:p>
        </p:txBody>
      </p:sp>
      <p:sp>
        <p:nvSpPr>
          <p:cNvPr id="5" name="Footer Placeholder 4">
            <a:extLst>
              <a:ext uri="{FF2B5EF4-FFF2-40B4-BE49-F238E27FC236}">
                <a16:creationId xmlns:a16="http://schemas.microsoft.com/office/drawing/2014/main" id="{6FE098EB-2C92-4CF5-B535-A5DE459777A7}"/>
              </a:ext>
            </a:extLst>
          </p:cNvPr>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6" name="Slide Number Placeholder 5">
            <a:extLst>
              <a:ext uri="{FF2B5EF4-FFF2-40B4-BE49-F238E27FC236}">
                <a16:creationId xmlns:a16="http://schemas.microsoft.com/office/drawing/2014/main" id="{995B3BB6-86A8-F0B3-B1FD-C8F09C6C4813}"/>
              </a:ext>
            </a:extLst>
          </p:cNvPr>
          <p:cNvSpPr>
            <a:spLocks noGrp="1"/>
          </p:cNvSpPr>
          <p:nvPr>
            <p:ph type="sldNum" sz="quarter" idx="12"/>
          </p:nvPr>
        </p:nvSpPr>
        <p:spPr/>
        <p:txBody>
          <a:bodyPr/>
          <a:lstStyle/>
          <a:p>
            <a:fld id="{FE2843BD-5BB7-45F1-85FC-3475DC75FADD}" type="slidenum">
              <a:rPr lang="it-IT" altLang="it-IT" smtClean="0"/>
              <a:pPr/>
              <a:t>15</a:t>
            </a:fld>
            <a:endParaRPr lang="it-IT" altLang="it-IT"/>
          </a:p>
        </p:txBody>
      </p:sp>
      <p:pic>
        <p:nvPicPr>
          <p:cNvPr id="9" name="Picture 8">
            <a:extLst>
              <a:ext uri="{FF2B5EF4-FFF2-40B4-BE49-F238E27FC236}">
                <a16:creationId xmlns:a16="http://schemas.microsoft.com/office/drawing/2014/main" id="{E21C0CC8-0399-1FE0-F9AA-3B176647A073}"/>
              </a:ext>
            </a:extLst>
          </p:cNvPr>
          <p:cNvPicPr>
            <a:picLocks noChangeAspect="1"/>
          </p:cNvPicPr>
          <p:nvPr/>
        </p:nvPicPr>
        <p:blipFill>
          <a:blip r:embed="rId2"/>
          <a:stretch>
            <a:fillRect/>
          </a:stretch>
        </p:blipFill>
        <p:spPr>
          <a:xfrm>
            <a:off x="695400" y="1445732"/>
            <a:ext cx="11090448" cy="4927768"/>
          </a:xfrm>
          <a:prstGeom prst="rect">
            <a:avLst/>
          </a:prstGeom>
        </p:spPr>
      </p:pic>
    </p:spTree>
    <p:extLst>
      <p:ext uri="{BB962C8B-B14F-4D97-AF65-F5344CB8AC3E}">
        <p14:creationId xmlns:p14="http://schemas.microsoft.com/office/powerpoint/2010/main" val="142258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DE60C-D8E6-C8A6-51AC-6BEF0A7EB81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1641A30-5D1A-46C8-E2B9-BE07FE2937DC}"/>
              </a:ext>
            </a:extLst>
          </p:cNvPr>
          <p:cNvSpPr>
            <a:spLocks noGrp="1"/>
          </p:cNvSpPr>
          <p:nvPr>
            <p:ph type="title"/>
          </p:nvPr>
        </p:nvSpPr>
        <p:spPr/>
        <p:txBody>
          <a:bodyPr/>
          <a:lstStyle/>
          <a:p>
            <a:endParaRPr lang="en-BE" dirty="0"/>
          </a:p>
        </p:txBody>
      </p:sp>
      <p:sp>
        <p:nvSpPr>
          <p:cNvPr id="2" name="Content Placeholder 1">
            <a:extLst>
              <a:ext uri="{FF2B5EF4-FFF2-40B4-BE49-F238E27FC236}">
                <a16:creationId xmlns:a16="http://schemas.microsoft.com/office/drawing/2014/main" id="{940FC0AB-EE94-FAEF-DAC4-3EB54F0C2652}"/>
              </a:ext>
            </a:extLst>
          </p:cNvPr>
          <p:cNvSpPr>
            <a:spLocks noGrp="1"/>
          </p:cNvSpPr>
          <p:nvPr>
            <p:ph idx="1"/>
          </p:nvPr>
        </p:nvSpPr>
        <p:spPr/>
        <p:txBody>
          <a:bodyPr>
            <a:normAutofit/>
          </a:bodyPr>
          <a:lstStyle/>
          <a:p>
            <a:pPr marL="0" indent="0" algn="ctr">
              <a:buNone/>
            </a:pPr>
            <a:endParaRPr lang="en-BE" sz="4000" dirty="0"/>
          </a:p>
          <a:p>
            <a:pPr marL="0" indent="0" algn="ctr">
              <a:buNone/>
            </a:pPr>
            <a:endParaRPr lang="en-BE" sz="4000" dirty="0"/>
          </a:p>
          <a:p>
            <a:pPr marL="0" indent="0" algn="ctr">
              <a:buNone/>
            </a:pPr>
            <a:r>
              <a:rPr lang="en-BE" sz="4000" dirty="0"/>
              <a:t>Imagine a world where data integration is a fact</a:t>
            </a:r>
          </a:p>
        </p:txBody>
      </p:sp>
      <p:sp>
        <p:nvSpPr>
          <p:cNvPr id="5" name="Date Placeholder 4">
            <a:extLst>
              <a:ext uri="{FF2B5EF4-FFF2-40B4-BE49-F238E27FC236}">
                <a16:creationId xmlns:a16="http://schemas.microsoft.com/office/drawing/2014/main" id="{3AD21B3A-04F7-739D-4B18-632B60DF9635}"/>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2-3 October 2025</a:t>
            </a:r>
          </a:p>
        </p:txBody>
      </p:sp>
      <p:sp>
        <p:nvSpPr>
          <p:cNvPr id="6" name="Footer Placeholder 5">
            <a:extLst>
              <a:ext uri="{FF2B5EF4-FFF2-40B4-BE49-F238E27FC236}">
                <a16:creationId xmlns:a16="http://schemas.microsoft.com/office/drawing/2014/main" id="{F85EA050-0E3B-FE8C-369C-459B0ECE4353}"/>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International Workshop ICT for RAILWAYS - Edition 8 - Madrid - ES</a:t>
            </a:r>
            <a:endParaRPr kumimoji="0" lang="it-IT"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A3DCC51-1968-2F8C-5E10-42A69985B2E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016600F-0C1B-4DE5-AD8E-1CE17FC3917B}" type="slidenum">
              <a:rPr kumimoji="0" lang="it-IT" alt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it-IT" altLang="it-IT"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246389A-181D-F633-9764-D3AA523FDC20}"/>
              </a:ext>
            </a:extLst>
          </p:cNvPr>
          <p:cNvSpPr txBox="1"/>
          <p:nvPr/>
        </p:nvSpPr>
        <p:spPr>
          <a:xfrm>
            <a:off x="1295889" y="4828510"/>
            <a:ext cx="1221809" cy="461665"/>
          </a:xfrm>
          <a:prstGeom prst="rect">
            <a:avLst/>
          </a:prstGeom>
          <a:noFill/>
        </p:spPr>
        <p:txBody>
          <a:bodyPr wrap="none" rtlCol="0">
            <a:spAutoFit/>
          </a:bodyPr>
          <a:lstStyle/>
          <a:p>
            <a:r>
              <a:rPr lang="en-BE" sz="2400" dirty="0"/>
              <a:t>Use RDF</a:t>
            </a:r>
          </a:p>
        </p:txBody>
      </p:sp>
      <p:sp>
        <p:nvSpPr>
          <p:cNvPr id="4" name="TextBox 3">
            <a:extLst>
              <a:ext uri="{FF2B5EF4-FFF2-40B4-BE49-F238E27FC236}">
                <a16:creationId xmlns:a16="http://schemas.microsoft.com/office/drawing/2014/main" id="{EB6F26F4-3FFF-96CA-1E42-6C29BDFA2672}"/>
              </a:ext>
            </a:extLst>
          </p:cNvPr>
          <p:cNvSpPr txBox="1"/>
          <p:nvPr/>
        </p:nvSpPr>
        <p:spPr>
          <a:xfrm>
            <a:off x="2999656" y="4293096"/>
            <a:ext cx="2951321" cy="461665"/>
          </a:xfrm>
          <a:prstGeom prst="rect">
            <a:avLst/>
          </a:prstGeom>
          <a:noFill/>
        </p:spPr>
        <p:txBody>
          <a:bodyPr wrap="none" rtlCol="0">
            <a:spAutoFit/>
          </a:bodyPr>
          <a:lstStyle/>
          <a:p>
            <a:r>
              <a:rPr lang="en-BE" sz="2400" dirty="0"/>
              <a:t>Use URIs as identifiers</a:t>
            </a:r>
          </a:p>
        </p:txBody>
      </p:sp>
      <p:sp>
        <p:nvSpPr>
          <p:cNvPr id="9" name="TextBox 8">
            <a:extLst>
              <a:ext uri="{FF2B5EF4-FFF2-40B4-BE49-F238E27FC236}">
                <a16:creationId xmlns:a16="http://schemas.microsoft.com/office/drawing/2014/main" id="{62A8A387-3144-9D58-41D7-220EFA8AA346}"/>
              </a:ext>
            </a:extLst>
          </p:cNvPr>
          <p:cNvSpPr txBox="1"/>
          <p:nvPr/>
        </p:nvSpPr>
        <p:spPr>
          <a:xfrm>
            <a:off x="5015880" y="5238095"/>
            <a:ext cx="2264659" cy="461665"/>
          </a:xfrm>
          <a:prstGeom prst="rect">
            <a:avLst/>
          </a:prstGeom>
          <a:noFill/>
        </p:spPr>
        <p:txBody>
          <a:bodyPr wrap="none" rtlCol="0">
            <a:spAutoFit/>
          </a:bodyPr>
          <a:lstStyle/>
          <a:p>
            <a:r>
              <a:rPr lang="en-BE" sz="2400" dirty="0"/>
              <a:t>Reuse identifiers</a:t>
            </a:r>
          </a:p>
        </p:txBody>
      </p:sp>
      <p:sp>
        <p:nvSpPr>
          <p:cNvPr id="10" name="TextBox 9">
            <a:extLst>
              <a:ext uri="{FF2B5EF4-FFF2-40B4-BE49-F238E27FC236}">
                <a16:creationId xmlns:a16="http://schemas.microsoft.com/office/drawing/2014/main" id="{5E5AACA6-8EDD-5CC6-9610-04E5255731D3}"/>
              </a:ext>
            </a:extLst>
          </p:cNvPr>
          <p:cNvSpPr txBox="1"/>
          <p:nvPr/>
        </p:nvSpPr>
        <p:spPr>
          <a:xfrm>
            <a:off x="6888088" y="4365104"/>
            <a:ext cx="851515" cy="461665"/>
          </a:xfrm>
          <a:prstGeom prst="rect">
            <a:avLst/>
          </a:prstGeom>
          <a:noFill/>
        </p:spPr>
        <p:txBody>
          <a:bodyPr wrap="none" rtlCol="0">
            <a:spAutoFit/>
          </a:bodyPr>
          <a:lstStyle/>
          <a:p>
            <a:r>
              <a:rPr lang="en-BE" sz="2400" dirty="0"/>
              <a:t>LINK!</a:t>
            </a:r>
          </a:p>
        </p:txBody>
      </p:sp>
      <p:sp>
        <p:nvSpPr>
          <p:cNvPr id="11" name="TextBox 10">
            <a:extLst>
              <a:ext uri="{FF2B5EF4-FFF2-40B4-BE49-F238E27FC236}">
                <a16:creationId xmlns:a16="http://schemas.microsoft.com/office/drawing/2014/main" id="{365B6491-C8AF-0359-516C-941635FE6F8F}"/>
              </a:ext>
            </a:extLst>
          </p:cNvPr>
          <p:cNvSpPr txBox="1"/>
          <p:nvPr/>
        </p:nvSpPr>
        <p:spPr>
          <a:xfrm>
            <a:off x="8400256" y="4868763"/>
            <a:ext cx="2308581" cy="461665"/>
          </a:xfrm>
          <a:prstGeom prst="rect">
            <a:avLst/>
          </a:prstGeom>
          <a:noFill/>
        </p:spPr>
        <p:txBody>
          <a:bodyPr wrap="none" rtlCol="0">
            <a:spAutoFit/>
          </a:bodyPr>
          <a:lstStyle/>
          <a:p>
            <a:r>
              <a:rPr lang="en-BE" sz="2400" dirty="0"/>
              <a:t>Reuse ontologies</a:t>
            </a:r>
          </a:p>
        </p:txBody>
      </p:sp>
      <p:pic>
        <p:nvPicPr>
          <p:cNvPr id="12" name="Picture 11" descr="A black background with blue text&#10;&#10;AI-generated content may be incorrect.">
            <a:extLst>
              <a:ext uri="{FF2B5EF4-FFF2-40B4-BE49-F238E27FC236}">
                <a16:creationId xmlns:a16="http://schemas.microsoft.com/office/drawing/2014/main" id="{54E54DA4-EEF7-ABC2-D14A-CA329FF5914E}"/>
              </a:ext>
            </a:extLst>
          </p:cNvPr>
          <p:cNvPicPr>
            <a:picLocks noChangeAspect="1"/>
          </p:cNvPicPr>
          <p:nvPr/>
        </p:nvPicPr>
        <p:blipFill>
          <a:blip r:embed="rId2">
            <a:extLst>
              <a:ext uri="{28A0092B-C50C-407E-A947-70E740481C1C}">
                <a14:useLocalDpi xmlns:a14="http://schemas.microsoft.com/office/drawing/2010/main" val="0"/>
              </a:ext>
            </a:extLst>
          </a:blip>
          <a:srcRect t="24423" b="15300"/>
          <a:stretch>
            <a:fillRect/>
          </a:stretch>
        </p:blipFill>
        <p:spPr>
          <a:xfrm>
            <a:off x="8184232" y="353690"/>
            <a:ext cx="3810330" cy="1148370"/>
          </a:xfrm>
          <a:prstGeom prst="rect">
            <a:avLst/>
          </a:prstGeom>
        </p:spPr>
      </p:pic>
    </p:spTree>
    <p:extLst>
      <p:ext uri="{BB962C8B-B14F-4D97-AF65-F5344CB8AC3E}">
        <p14:creationId xmlns:p14="http://schemas.microsoft.com/office/powerpoint/2010/main" val="223792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7A4B14-8227-4A48-8869-DC57E951D9D4}"/>
              </a:ext>
            </a:extLst>
          </p:cNvPr>
          <p:cNvSpPr>
            <a:spLocks noGrp="1"/>
          </p:cNvSpPr>
          <p:nvPr>
            <p:ph type="title"/>
          </p:nvPr>
        </p:nvSpPr>
        <p:spPr>
          <a:xfrm>
            <a:off x="3719736" y="342214"/>
            <a:ext cx="7706072" cy="1088855"/>
          </a:xfrm>
        </p:spPr>
        <p:txBody>
          <a:bodyPr/>
          <a:lstStyle/>
          <a:p>
            <a:r>
              <a:rPr lang="en-US" dirty="0"/>
              <a:t>How to get started with Railway Linked Data</a:t>
            </a:r>
            <a:endParaRPr lang="it-IT" dirty="0"/>
          </a:p>
        </p:txBody>
      </p:sp>
      <p:sp>
        <p:nvSpPr>
          <p:cNvPr id="3" name="Segnaposto data 2">
            <a:extLst>
              <a:ext uri="{FF2B5EF4-FFF2-40B4-BE49-F238E27FC236}">
                <a16:creationId xmlns:a16="http://schemas.microsoft.com/office/drawing/2014/main" id="{CFED11C3-0465-4F54-A751-639D28FAE3D5}"/>
              </a:ext>
            </a:extLst>
          </p:cNvPr>
          <p:cNvSpPr>
            <a:spLocks noGrp="1"/>
          </p:cNvSpPr>
          <p:nvPr>
            <p:ph type="dt" sz="half" idx="10"/>
          </p:nvPr>
        </p:nvSpPr>
        <p:spPr/>
        <p:txBody>
          <a:bodyPr/>
          <a:lstStyle/>
          <a:p>
            <a:pPr>
              <a:defRPr/>
            </a:pPr>
            <a:r>
              <a:rPr lang="it-IT"/>
              <a:t>2-3 October 2025</a:t>
            </a:r>
          </a:p>
        </p:txBody>
      </p:sp>
      <p:sp>
        <p:nvSpPr>
          <p:cNvPr id="4" name="Segnaposto piè di pagina 3">
            <a:extLst>
              <a:ext uri="{FF2B5EF4-FFF2-40B4-BE49-F238E27FC236}">
                <a16:creationId xmlns:a16="http://schemas.microsoft.com/office/drawing/2014/main" id="{7FA2584B-F97B-4716-90FD-CD756527382E}"/>
              </a:ext>
            </a:extLst>
          </p:cNvPr>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5" name="Segnaposto numero diapositiva 4">
            <a:extLst>
              <a:ext uri="{FF2B5EF4-FFF2-40B4-BE49-F238E27FC236}">
                <a16:creationId xmlns:a16="http://schemas.microsoft.com/office/drawing/2014/main" id="{B0D191E4-C1EC-45EC-B316-3FE94758BDCF}"/>
              </a:ext>
            </a:extLst>
          </p:cNvPr>
          <p:cNvSpPr>
            <a:spLocks noGrp="1"/>
          </p:cNvSpPr>
          <p:nvPr>
            <p:ph type="sldNum" sz="quarter" idx="12"/>
          </p:nvPr>
        </p:nvSpPr>
        <p:spPr/>
        <p:txBody>
          <a:bodyPr/>
          <a:lstStyle/>
          <a:p>
            <a:fld id="{FE2843BD-5BB7-45F1-85FC-3475DC75FADD}" type="slidenum">
              <a:rPr lang="it-IT" altLang="it-IT" smtClean="0"/>
              <a:pPr/>
              <a:t>2</a:t>
            </a:fld>
            <a:endParaRPr lang="it-IT" altLang="it-IT"/>
          </a:p>
        </p:txBody>
      </p:sp>
      <p:sp>
        <p:nvSpPr>
          <p:cNvPr id="6" name="CasellaDiTesto 14">
            <a:extLst>
              <a:ext uri="{FF2B5EF4-FFF2-40B4-BE49-F238E27FC236}">
                <a16:creationId xmlns:a16="http://schemas.microsoft.com/office/drawing/2014/main" id="{9CE9DAE8-67F0-4C3F-90B3-38C810A615EE}"/>
              </a:ext>
            </a:extLst>
          </p:cNvPr>
          <p:cNvSpPr txBox="1">
            <a:spLocks noChangeArrowheads="1"/>
          </p:cNvSpPr>
          <p:nvPr/>
        </p:nvSpPr>
        <p:spPr bwMode="auto">
          <a:xfrm>
            <a:off x="5191128" y="2118334"/>
            <a:ext cx="594543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b="1">
                <a:solidFill>
                  <a:schemeClr val="tx1"/>
                </a:solidFill>
                <a:latin typeface="Times New Roman" panose="02020603050405020304" pitchFamily="18" charset="0"/>
              </a:defRPr>
            </a:lvl1pPr>
            <a:lvl2pPr marL="742950" indent="-285750">
              <a:defRPr sz="1400" b="1">
                <a:solidFill>
                  <a:schemeClr val="tx1"/>
                </a:solidFill>
                <a:latin typeface="Times New Roman" panose="02020603050405020304" pitchFamily="18" charset="0"/>
              </a:defRPr>
            </a:lvl2pPr>
            <a:lvl3pPr marL="1143000" indent="-228600">
              <a:defRPr sz="1400" b="1">
                <a:solidFill>
                  <a:schemeClr val="tx1"/>
                </a:solidFill>
                <a:latin typeface="Times New Roman" panose="02020603050405020304" pitchFamily="18" charset="0"/>
              </a:defRPr>
            </a:lvl3pPr>
            <a:lvl4pPr marL="1600200" indent="-228600">
              <a:defRPr sz="1400" b="1">
                <a:solidFill>
                  <a:schemeClr val="tx1"/>
                </a:solidFill>
                <a:latin typeface="Times New Roman" panose="02020603050405020304" pitchFamily="18" charset="0"/>
              </a:defRPr>
            </a:lvl4pPr>
            <a:lvl5pPr marL="2057400" indent="-228600">
              <a:defRPr sz="1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b="1">
                <a:solidFill>
                  <a:schemeClr val="tx1"/>
                </a:solidFill>
                <a:latin typeface="Times New Roman" panose="02020603050405020304" pitchFamily="18" charset="0"/>
              </a:defRPr>
            </a:lvl9pPr>
          </a:lstStyle>
          <a:p>
            <a:pPr algn="ctr">
              <a:spcBef>
                <a:spcPct val="50000"/>
              </a:spcBef>
            </a:pPr>
            <a:r>
              <a:rPr lang="en-BE" altLang="it-IT" sz="2400" dirty="0">
                <a:latin typeface="Calibri Light" panose="020F0302020204030204" pitchFamily="34" charset="0"/>
              </a:rPr>
              <a:t>Mathias Vanden Auweele</a:t>
            </a:r>
            <a:endParaRPr lang="en-GB" altLang="it-IT" sz="2400" dirty="0">
              <a:latin typeface="Calibri Light" panose="020F0302020204030204" pitchFamily="34" charset="0"/>
            </a:endParaRPr>
          </a:p>
        </p:txBody>
      </p:sp>
      <p:sp>
        <p:nvSpPr>
          <p:cNvPr id="7" name="CasellaDiTesto 15">
            <a:extLst>
              <a:ext uri="{FF2B5EF4-FFF2-40B4-BE49-F238E27FC236}">
                <a16:creationId xmlns:a16="http://schemas.microsoft.com/office/drawing/2014/main" id="{FDB4FAE6-584F-435B-BC2F-B00158CCB5AF}"/>
              </a:ext>
            </a:extLst>
          </p:cNvPr>
          <p:cNvSpPr txBox="1">
            <a:spLocks noChangeArrowheads="1"/>
          </p:cNvSpPr>
          <p:nvPr/>
        </p:nvSpPr>
        <p:spPr bwMode="auto">
          <a:xfrm>
            <a:off x="5191128" y="2901094"/>
            <a:ext cx="594543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b="1">
                <a:solidFill>
                  <a:schemeClr val="tx1"/>
                </a:solidFill>
                <a:latin typeface="Times New Roman" panose="02020603050405020304" pitchFamily="18" charset="0"/>
              </a:defRPr>
            </a:lvl1pPr>
            <a:lvl2pPr marL="742950" indent="-285750">
              <a:defRPr sz="1400" b="1">
                <a:solidFill>
                  <a:schemeClr val="tx1"/>
                </a:solidFill>
                <a:latin typeface="Times New Roman" panose="02020603050405020304" pitchFamily="18" charset="0"/>
              </a:defRPr>
            </a:lvl2pPr>
            <a:lvl3pPr marL="1143000" indent="-228600">
              <a:defRPr sz="1400" b="1">
                <a:solidFill>
                  <a:schemeClr val="tx1"/>
                </a:solidFill>
                <a:latin typeface="Times New Roman" panose="02020603050405020304" pitchFamily="18" charset="0"/>
              </a:defRPr>
            </a:lvl3pPr>
            <a:lvl4pPr marL="1600200" indent="-228600">
              <a:defRPr sz="1400" b="1">
                <a:solidFill>
                  <a:schemeClr val="tx1"/>
                </a:solidFill>
                <a:latin typeface="Times New Roman" panose="02020603050405020304" pitchFamily="18" charset="0"/>
              </a:defRPr>
            </a:lvl4pPr>
            <a:lvl5pPr marL="2057400" indent="-228600">
              <a:defRPr sz="1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b="1">
                <a:solidFill>
                  <a:schemeClr val="tx1"/>
                </a:solidFill>
                <a:latin typeface="Times New Roman" panose="02020603050405020304" pitchFamily="18" charset="0"/>
              </a:defRPr>
            </a:lvl9pPr>
          </a:lstStyle>
          <a:p>
            <a:pPr algn="ctr">
              <a:spcBef>
                <a:spcPct val="50000"/>
              </a:spcBef>
            </a:pPr>
            <a:r>
              <a:rPr lang="en-BE" altLang="it-IT" sz="2000" dirty="0">
                <a:latin typeface="Calibri Light" panose="020F0302020204030204" pitchFamily="34" charset="0"/>
              </a:rPr>
              <a:t>Railway data freelancer @ </a:t>
            </a:r>
            <a:r>
              <a:rPr lang="en-BE" altLang="it-IT" sz="2000" dirty="0" err="1">
                <a:latin typeface="Calibri Light" panose="020F0302020204030204" pitchFamily="34" charset="0"/>
              </a:rPr>
              <a:t>MatData</a:t>
            </a:r>
            <a:endParaRPr lang="en-GB" altLang="it-IT" sz="2000" dirty="0">
              <a:latin typeface="Calibri Light" panose="020F0302020204030204" pitchFamily="34" charset="0"/>
            </a:endParaRPr>
          </a:p>
        </p:txBody>
      </p:sp>
      <p:sp>
        <p:nvSpPr>
          <p:cNvPr id="10" name="CasellaDiTesto 16">
            <a:extLst>
              <a:ext uri="{FF2B5EF4-FFF2-40B4-BE49-F238E27FC236}">
                <a16:creationId xmlns:a16="http://schemas.microsoft.com/office/drawing/2014/main" id="{769764B4-43E5-438A-A365-6E4764B236EF}"/>
              </a:ext>
            </a:extLst>
          </p:cNvPr>
          <p:cNvSpPr txBox="1">
            <a:spLocks noChangeArrowheads="1"/>
          </p:cNvSpPr>
          <p:nvPr/>
        </p:nvSpPr>
        <p:spPr bwMode="auto">
          <a:xfrm>
            <a:off x="1487488" y="4868866"/>
            <a:ext cx="964699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b="1">
                <a:solidFill>
                  <a:schemeClr val="tx1"/>
                </a:solidFill>
                <a:latin typeface="Times New Roman" panose="02020603050405020304" pitchFamily="18" charset="0"/>
              </a:defRPr>
            </a:lvl1pPr>
            <a:lvl2pPr marL="742950" indent="-285750">
              <a:defRPr sz="1400" b="1">
                <a:solidFill>
                  <a:schemeClr val="tx1"/>
                </a:solidFill>
                <a:latin typeface="Times New Roman" panose="02020603050405020304" pitchFamily="18" charset="0"/>
              </a:defRPr>
            </a:lvl2pPr>
            <a:lvl3pPr marL="1143000" indent="-228600">
              <a:defRPr sz="1400" b="1">
                <a:solidFill>
                  <a:schemeClr val="tx1"/>
                </a:solidFill>
                <a:latin typeface="Times New Roman" panose="02020603050405020304" pitchFamily="18" charset="0"/>
              </a:defRPr>
            </a:lvl3pPr>
            <a:lvl4pPr marL="1600200" indent="-228600">
              <a:defRPr sz="1400" b="1">
                <a:solidFill>
                  <a:schemeClr val="tx1"/>
                </a:solidFill>
                <a:latin typeface="Times New Roman" panose="02020603050405020304" pitchFamily="18" charset="0"/>
              </a:defRPr>
            </a:lvl4pPr>
            <a:lvl5pPr marL="2057400" indent="-228600">
              <a:defRPr sz="1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b="1">
                <a:solidFill>
                  <a:schemeClr val="tx1"/>
                </a:solidFill>
                <a:latin typeface="Times New Roman" panose="02020603050405020304" pitchFamily="18" charset="0"/>
              </a:defRPr>
            </a:lvl9pPr>
          </a:lstStyle>
          <a:p>
            <a:pPr algn="ctr">
              <a:spcBef>
                <a:spcPct val="50000"/>
              </a:spcBef>
            </a:pPr>
            <a:r>
              <a:rPr lang="en-US" altLang="it-IT" sz="1600" dirty="0">
                <a:latin typeface="Calibri Light" panose="020F0302020204030204" pitchFamily="34" charset="0"/>
              </a:rPr>
              <a:t>Innovative railway data freelancer with over </a:t>
            </a:r>
            <a:r>
              <a:rPr lang="en-BE" altLang="it-IT" sz="1600" dirty="0">
                <a:latin typeface="Calibri Light" panose="020F0302020204030204" pitchFamily="34" charset="0"/>
              </a:rPr>
              <a:t>16</a:t>
            </a:r>
            <a:r>
              <a:rPr lang="en-US" altLang="it-IT" sz="1600" dirty="0">
                <a:latin typeface="Calibri Light" panose="020F0302020204030204" pitchFamily="34" charset="0"/>
              </a:rPr>
              <a:t> years of experience developing user-centered and data-centric IT systems. Starting from business idea and going all the way to a solution in production and</a:t>
            </a:r>
            <a:r>
              <a:rPr lang="en-BE" altLang="it-IT" sz="1600" dirty="0">
                <a:latin typeface="Calibri Light" panose="020F0302020204030204" pitchFamily="34" charset="0"/>
              </a:rPr>
              <a:t> </a:t>
            </a:r>
            <a:r>
              <a:rPr lang="en-US" altLang="it-IT" sz="1600" dirty="0">
                <a:latin typeface="Calibri Light" panose="020F0302020204030204" pitchFamily="34" charset="0"/>
              </a:rPr>
              <a:t>beyond.</a:t>
            </a:r>
            <a:endParaRPr lang="en-BE" altLang="it-IT" sz="1600" dirty="0">
              <a:latin typeface="Calibri Light" panose="020F0302020204030204" pitchFamily="34" charset="0"/>
            </a:endParaRPr>
          </a:p>
          <a:p>
            <a:pPr algn="ctr">
              <a:spcBef>
                <a:spcPct val="50000"/>
              </a:spcBef>
            </a:pPr>
            <a:endParaRPr lang="en-BE" altLang="it-IT" sz="1600" dirty="0">
              <a:latin typeface="Calibri Light" panose="020F0302020204030204" pitchFamily="34" charset="0"/>
            </a:endParaRPr>
          </a:p>
          <a:p>
            <a:pPr algn="ctr">
              <a:spcBef>
                <a:spcPct val="50000"/>
              </a:spcBef>
            </a:pPr>
            <a:r>
              <a:rPr lang="en-BE" altLang="it-IT" sz="1600" dirty="0">
                <a:latin typeface="Calibri Light" panose="020F0302020204030204" pitchFamily="34" charset="0"/>
              </a:rPr>
              <a:t>Working </a:t>
            </a:r>
            <a:r>
              <a:rPr lang="nl-BE" altLang="it-IT" sz="1600" dirty="0" err="1">
                <a:latin typeface="Calibri Light" panose="020F0302020204030204" pitchFamily="34" charset="0"/>
              </a:rPr>
              <a:t>wi</a:t>
            </a:r>
            <a:r>
              <a:rPr lang="en-BE" altLang="it-IT" sz="1600" dirty="0" err="1">
                <a:latin typeface="Calibri Light" panose="020F0302020204030204" pitchFamily="34" charset="0"/>
              </a:rPr>
              <a:t>th</a:t>
            </a:r>
            <a:r>
              <a:rPr lang="en-BE" altLang="it-IT" sz="1600" dirty="0">
                <a:latin typeface="Calibri Light" panose="020F0302020204030204" pitchFamily="34" charset="0"/>
              </a:rPr>
              <a:t> Bane NOR, ERA, </a:t>
            </a:r>
            <a:r>
              <a:rPr lang="en-BE" altLang="it-IT" sz="1600" dirty="0" err="1">
                <a:latin typeface="Calibri Light" panose="020F0302020204030204" pitchFamily="34" charset="0"/>
              </a:rPr>
              <a:t>Certifer</a:t>
            </a:r>
            <a:r>
              <a:rPr lang="en-BE" altLang="it-IT" sz="1600" dirty="0">
                <a:latin typeface="Calibri Light" panose="020F0302020204030204" pitchFamily="34" charset="0"/>
              </a:rPr>
              <a:t>, </a:t>
            </a:r>
            <a:r>
              <a:rPr lang="en-BE" altLang="it-IT" sz="1600" dirty="0" err="1">
                <a:latin typeface="Calibri Light" panose="020F0302020204030204" pitchFamily="34" charset="0"/>
              </a:rPr>
              <a:t>Kapernikov</a:t>
            </a:r>
            <a:r>
              <a:rPr lang="en-BE" altLang="it-IT" sz="1600" dirty="0">
                <a:latin typeface="Calibri Light" panose="020F0302020204030204" pitchFamily="34" charset="0"/>
              </a:rPr>
              <a:t>, </a:t>
            </a:r>
            <a:r>
              <a:rPr lang="en-BE" altLang="it-IT" sz="1600" dirty="0" err="1">
                <a:latin typeface="Calibri Light" panose="020F0302020204030204" pitchFamily="34" charset="0"/>
              </a:rPr>
              <a:t>CogniZone</a:t>
            </a:r>
            <a:r>
              <a:rPr lang="en-BE" altLang="it-IT" sz="1600" dirty="0">
                <a:latin typeface="Calibri Light" panose="020F0302020204030204" pitchFamily="34" charset="0"/>
              </a:rPr>
              <a:t>, </a:t>
            </a:r>
            <a:r>
              <a:rPr lang="en-BE" altLang="it-IT" sz="1600" dirty="0" err="1">
                <a:latin typeface="Calibri Light" panose="020F0302020204030204" pitchFamily="34" charset="0"/>
              </a:rPr>
              <a:t>Transurb</a:t>
            </a:r>
            <a:r>
              <a:rPr lang="en-BE" altLang="it-IT" sz="1600" dirty="0">
                <a:latin typeface="Calibri Light" panose="020F0302020204030204" pitchFamily="34" charset="0"/>
              </a:rPr>
              <a:t>, Infrabel, </a:t>
            </a:r>
            <a:r>
              <a:rPr lang="en-BE" altLang="it-IT" sz="1600" dirty="0" err="1">
                <a:latin typeface="Calibri Light" panose="020F0302020204030204" pitchFamily="34" charset="0"/>
              </a:rPr>
              <a:t>railML</a:t>
            </a:r>
            <a:r>
              <a:rPr lang="en-BE" altLang="it-IT" sz="1600" dirty="0">
                <a:latin typeface="Calibri Light" panose="020F0302020204030204" pitchFamily="34" charset="0"/>
              </a:rPr>
              <a:t>, PwC</a:t>
            </a:r>
          </a:p>
        </p:txBody>
      </p:sp>
      <p:pic>
        <p:nvPicPr>
          <p:cNvPr id="12" name="Picture 11" descr="A black background with blue text&#10;&#10;AI-generated content may be incorrect.">
            <a:extLst>
              <a:ext uri="{FF2B5EF4-FFF2-40B4-BE49-F238E27FC236}">
                <a16:creationId xmlns:a16="http://schemas.microsoft.com/office/drawing/2014/main" id="{9F80325B-E3DD-BED4-4ABA-3E1CA6ADB22E}"/>
              </a:ext>
            </a:extLst>
          </p:cNvPr>
          <p:cNvPicPr>
            <a:picLocks noChangeAspect="1"/>
          </p:cNvPicPr>
          <p:nvPr/>
        </p:nvPicPr>
        <p:blipFill>
          <a:blip r:embed="rId2">
            <a:extLst>
              <a:ext uri="{28A0092B-C50C-407E-A947-70E740481C1C}">
                <a14:useLocalDpi xmlns:a14="http://schemas.microsoft.com/office/drawing/2010/main" val="0"/>
              </a:ext>
            </a:extLst>
          </a:blip>
          <a:srcRect t="24423" b="15300"/>
          <a:stretch>
            <a:fillRect/>
          </a:stretch>
        </p:blipFill>
        <p:spPr>
          <a:xfrm>
            <a:off x="6257638" y="3429000"/>
            <a:ext cx="3810330" cy="1148370"/>
          </a:xfrm>
          <a:prstGeom prst="rect">
            <a:avLst/>
          </a:prstGeom>
        </p:spPr>
      </p:pic>
      <p:pic>
        <p:nvPicPr>
          <p:cNvPr id="14" name="Picture 13" descr="A person with dark hair wearing a blue jacket&#10;&#10;AI-generated content may be incorrect.">
            <a:extLst>
              <a:ext uri="{FF2B5EF4-FFF2-40B4-BE49-F238E27FC236}">
                <a16:creationId xmlns:a16="http://schemas.microsoft.com/office/drawing/2014/main" id="{4B16831B-1051-82BA-2C67-243C8E03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8" y="2118334"/>
            <a:ext cx="2459036" cy="2459036"/>
          </a:xfrm>
          <a:prstGeom prst="rect">
            <a:avLst/>
          </a:prstGeom>
        </p:spPr>
      </p:pic>
      <p:sp>
        <p:nvSpPr>
          <p:cNvPr id="18" name="TextBox 17">
            <a:extLst>
              <a:ext uri="{FF2B5EF4-FFF2-40B4-BE49-F238E27FC236}">
                <a16:creationId xmlns:a16="http://schemas.microsoft.com/office/drawing/2014/main" id="{03C0F789-808A-B3C2-1F19-EB221892EA29}"/>
              </a:ext>
            </a:extLst>
          </p:cNvPr>
          <p:cNvSpPr txBox="1"/>
          <p:nvPr/>
        </p:nvSpPr>
        <p:spPr>
          <a:xfrm>
            <a:off x="9166074" y="5416640"/>
            <a:ext cx="1968405" cy="369332"/>
          </a:xfrm>
          <a:prstGeom prst="rect">
            <a:avLst/>
          </a:prstGeom>
          <a:noFill/>
        </p:spPr>
        <p:txBody>
          <a:bodyPr wrap="square">
            <a:spAutoFit/>
          </a:bodyPr>
          <a:lstStyle/>
          <a:p>
            <a:r>
              <a:rPr lang="nl-BE" dirty="0">
                <a:hlinkClick r:id="rId4"/>
              </a:rPr>
              <a:t>https://matdata.eu</a:t>
            </a:r>
            <a:r>
              <a:rPr lang="en-BE" dirty="0"/>
              <a:t> </a:t>
            </a:r>
          </a:p>
        </p:txBody>
      </p:sp>
      <p:sp>
        <p:nvSpPr>
          <p:cNvPr id="19" name="TextBox 18">
            <a:extLst>
              <a:ext uri="{FF2B5EF4-FFF2-40B4-BE49-F238E27FC236}">
                <a16:creationId xmlns:a16="http://schemas.microsoft.com/office/drawing/2014/main" id="{4DC63F50-5F51-B542-E2F2-225CB7405E20}"/>
              </a:ext>
            </a:extLst>
          </p:cNvPr>
          <p:cNvSpPr txBox="1"/>
          <p:nvPr/>
        </p:nvSpPr>
        <p:spPr>
          <a:xfrm>
            <a:off x="6899620" y="5405048"/>
            <a:ext cx="2266454" cy="369332"/>
          </a:xfrm>
          <a:prstGeom prst="rect">
            <a:avLst/>
          </a:prstGeom>
          <a:noFill/>
        </p:spPr>
        <p:txBody>
          <a:bodyPr wrap="none" rtlCol="0">
            <a:spAutoFit/>
          </a:bodyPr>
          <a:lstStyle/>
          <a:p>
            <a:r>
              <a:rPr lang="en-BE" dirty="0">
                <a:hlinkClick r:id="rId5"/>
              </a:rPr>
              <a:t>mathias@matdata.eu</a:t>
            </a:r>
            <a:r>
              <a:rPr lang="en-BE" dirty="0"/>
              <a:t> </a:t>
            </a:r>
          </a:p>
        </p:txBody>
      </p:sp>
    </p:spTree>
    <p:extLst>
      <p:ext uri="{BB962C8B-B14F-4D97-AF65-F5344CB8AC3E}">
        <p14:creationId xmlns:p14="http://schemas.microsoft.com/office/powerpoint/2010/main" val="3525845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942988-1800-40A4-8551-DF2D7654B8A6}"/>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8C502296-97FD-42FC-AD6C-69EB37927D77}"/>
              </a:ext>
            </a:extLst>
          </p:cNvPr>
          <p:cNvSpPr>
            <a:spLocks noGrp="1"/>
          </p:cNvSpPr>
          <p:nvPr>
            <p:ph idx="1"/>
          </p:nvPr>
        </p:nvSpPr>
        <p:spPr/>
        <p:txBody>
          <a:bodyPr/>
          <a:lstStyle/>
          <a:p>
            <a:endParaRPr lang="it-IT"/>
          </a:p>
        </p:txBody>
      </p:sp>
      <p:sp>
        <p:nvSpPr>
          <p:cNvPr id="4" name="Segnaposto data 3">
            <a:extLst>
              <a:ext uri="{FF2B5EF4-FFF2-40B4-BE49-F238E27FC236}">
                <a16:creationId xmlns:a16="http://schemas.microsoft.com/office/drawing/2014/main" id="{8743E365-4867-4AFF-ACC1-FCE9368D5F63}"/>
              </a:ext>
            </a:extLst>
          </p:cNvPr>
          <p:cNvSpPr>
            <a:spLocks noGrp="1"/>
          </p:cNvSpPr>
          <p:nvPr>
            <p:ph type="dt" sz="half" idx="10"/>
          </p:nvPr>
        </p:nvSpPr>
        <p:spPr/>
        <p:txBody>
          <a:bodyPr/>
          <a:lstStyle/>
          <a:p>
            <a:pPr>
              <a:defRPr/>
            </a:pPr>
            <a:r>
              <a:rPr lang="it-IT"/>
              <a:t>2-3 October 2025</a:t>
            </a:r>
          </a:p>
        </p:txBody>
      </p:sp>
      <p:sp>
        <p:nvSpPr>
          <p:cNvPr id="5" name="Segnaposto piè di pagina 4">
            <a:extLst>
              <a:ext uri="{FF2B5EF4-FFF2-40B4-BE49-F238E27FC236}">
                <a16:creationId xmlns:a16="http://schemas.microsoft.com/office/drawing/2014/main" id="{DAE50DE9-BDF3-4C13-94C4-77D4568949EB}"/>
              </a:ext>
            </a:extLst>
          </p:cNvPr>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6149" name="Segnaposto numero diapositiva 5">
            <a:extLst>
              <a:ext uri="{FF2B5EF4-FFF2-40B4-BE49-F238E27FC236}">
                <a16:creationId xmlns:a16="http://schemas.microsoft.com/office/drawing/2014/main" id="{1F65E035-B963-4F71-8478-4832FB2FA9F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tx1"/>
                </a:solidFill>
                <a:latin typeface="Times New Roman" panose="02020603050405020304" pitchFamily="18" charset="0"/>
              </a:defRPr>
            </a:lvl1pPr>
            <a:lvl2pPr marL="742950" indent="-285750">
              <a:defRPr sz="1400" b="1">
                <a:solidFill>
                  <a:schemeClr val="tx1"/>
                </a:solidFill>
                <a:latin typeface="Times New Roman" panose="02020603050405020304" pitchFamily="18" charset="0"/>
              </a:defRPr>
            </a:lvl2pPr>
            <a:lvl3pPr marL="1143000" indent="-228600">
              <a:defRPr sz="1400" b="1">
                <a:solidFill>
                  <a:schemeClr val="tx1"/>
                </a:solidFill>
                <a:latin typeface="Times New Roman" panose="02020603050405020304" pitchFamily="18" charset="0"/>
              </a:defRPr>
            </a:lvl3pPr>
            <a:lvl4pPr marL="1600200" indent="-228600">
              <a:defRPr sz="1400" b="1">
                <a:solidFill>
                  <a:schemeClr val="tx1"/>
                </a:solidFill>
                <a:latin typeface="Times New Roman" panose="02020603050405020304" pitchFamily="18" charset="0"/>
              </a:defRPr>
            </a:lvl4pPr>
            <a:lvl5pPr marL="2057400" indent="-228600">
              <a:defRPr sz="1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b="1">
                <a:solidFill>
                  <a:schemeClr val="tx1"/>
                </a:solidFill>
                <a:latin typeface="Times New Roman" panose="02020603050405020304" pitchFamily="18" charset="0"/>
              </a:defRPr>
            </a:lvl9pPr>
          </a:lstStyle>
          <a:p>
            <a:fld id="{F6A9DF4E-6913-428B-A350-6A9047A5127F}" type="slidenum">
              <a:rPr lang="it-IT" altLang="it-IT" sz="900">
                <a:solidFill>
                  <a:srgbClr val="898989"/>
                </a:solidFill>
                <a:latin typeface="Calibri" panose="020F0502020204030204" pitchFamily="34" charset="0"/>
              </a:rPr>
              <a:pPr/>
              <a:t>3</a:t>
            </a:fld>
            <a:endParaRPr lang="it-IT" altLang="it-IT" sz="900">
              <a:solidFill>
                <a:srgbClr val="898989"/>
              </a:solidFill>
              <a:latin typeface="Calibri" panose="020F0502020204030204" pitchFamily="34" charset="0"/>
            </a:endParaRPr>
          </a:p>
        </p:txBody>
      </p:sp>
      <p:pic>
        <p:nvPicPr>
          <p:cNvPr id="7" name="Picture 6">
            <a:extLst>
              <a:ext uri="{FF2B5EF4-FFF2-40B4-BE49-F238E27FC236}">
                <a16:creationId xmlns:a16="http://schemas.microsoft.com/office/drawing/2014/main" id="{D2D6D850-FB67-A357-4E25-CED71C3C76BD}"/>
              </a:ext>
            </a:extLst>
          </p:cNvPr>
          <p:cNvPicPr>
            <a:picLocks noChangeAspect="1"/>
          </p:cNvPicPr>
          <p:nvPr/>
        </p:nvPicPr>
        <p:blipFill>
          <a:blip r:embed="rId3"/>
          <a:stretch>
            <a:fillRect/>
          </a:stretch>
        </p:blipFill>
        <p:spPr>
          <a:xfrm>
            <a:off x="47328" y="44624"/>
            <a:ext cx="12105205" cy="65909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F3CC-F3DE-7E50-81C0-6085BB513487}"/>
              </a:ext>
            </a:extLst>
          </p:cNvPr>
          <p:cNvSpPr>
            <a:spLocks noGrp="1"/>
          </p:cNvSpPr>
          <p:nvPr>
            <p:ph type="title"/>
          </p:nvPr>
        </p:nvSpPr>
        <p:spPr/>
        <p:txBody>
          <a:bodyPr/>
          <a:lstStyle/>
          <a:p>
            <a:endParaRPr lang="en-BE"/>
          </a:p>
        </p:txBody>
      </p:sp>
      <p:sp>
        <p:nvSpPr>
          <p:cNvPr id="3" name="Text Placeholder 2">
            <a:extLst>
              <a:ext uri="{FF2B5EF4-FFF2-40B4-BE49-F238E27FC236}">
                <a16:creationId xmlns:a16="http://schemas.microsoft.com/office/drawing/2014/main" id="{4CC87AA6-4C5E-24C6-34C4-4A24FF3FA212}"/>
              </a:ext>
            </a:extLst>
          </p:cNvPr>
          <p:cNvSpPr>
            <a:spLocks noGrp="1"/>
          </p:cNvSpPr>
          <p:nvPr>
            <p:ph type="body" idx="1"/>
          </p:nvPr>
        </p:nvSpPr>
        <p:spPr/>
        <p:txBody>
          <a:bodyPr/>
          <a:lstStyle/>
          <a:p>
            <a:endParaRPr lang="en-BE"/>
          </a:p>
        </p:txBody>
      </p:sp>
      <p:sp>
        <p:nvSpPr>
          <p:cNvPr id="4" name="Date Placeholder 3">
            <a:extLst>
              <a:ext uri="{FF2B5EF4-FFF2-40B4-BE49-F238E27FC236}">
                <a16:creationId xmlns:a16="http://schemas.microsoft.com/office/drawing/2014/main" id="{9BB0B75A-9782-3D48-35C7-EAD6842C5783}"/>
              </a:ext>
            </a:extLst>
          </p:cNvPr>
          <p:cNvSpPr>
            <a:spLocks noGrp="1"/>
          </p:cNvSpPr>
          <p:nvPr>
            <p:ph type="dt" sz="half" idx="10"/>
          </p:nvPr>
        </p:nvSpPr>
        <p:spPr/>
        <p:txBody>
          <a:bodyPr/>
          <a:lstStyle/>
          <a:p>
            <a:pPr>
              <a:defRPr/>
            </a:pPr>
            <a:r>
              <a:rPr lang="it-IT"/>
              <a:t>2-3 October 2025</a:t>
            </a:r>
          </a:p>
        </p:txBody>
      </p:sp>
      <p:sp>
        <p:nvSpPr>
          <p:cNvPr id="5" name="Footer Placeholder 4">
            <a:extLst>
              <a:ext uri="{FF2B5EF4-FFF2-40B4-BE49-F238E27FC236}">
                <a16:creationId xmlns:a16="http://schemas.microsoft.com/office/drawing/2014/main" id="{45787F84-0CEB-2351-E55F-560735EA2605}"/>
              </a:ext>
            </a:extLst>
          </p:cNvPr>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6" name="Slide Number Placeholder 5">
            <a:extLst>
              <a:ext uri="{FF2B5EF4-FFF2-40B4-BE49-F238E27FC236}">
                <a16:creationId xmlns:a16="http://schemas.microsoft.com/office/drawing/2014/main" id="{A326AAA3-75D5-D936-B2B5-96C3ED474337}"/>
              </a:ext>
            </a:extLst>
          </p:cNvPr>
          <p:cNvSpPr>
            <a:spLocks noGrp="1"/>
          </p:cNvSpPr>
          <p:nvPr>
            <p:ph type="sldNum" sz="quarter" idx="12"/>
          </p:nvPr>
        </p:nvSpPr>
        <p:spPr/>
        <p:txBody>
          <a:bodyPr/>
          <a:lstStyle/>
          <a:p>
            <a:fld id="{FE2843BD-5BB7-45F1-85FC-3475DC75FADD}" type="slidenum">
              <a:rPr lang="it-IT" altLang="it-IT" smtClean="0"/>
              <a:pPr/>
              <a:t>4</a:t>
            </a:fld>
            <a:endParaRPr lang="it-IT" altLang="it-IT"/>
          </a:p>
        </p:txBody>
      </p:sp>
      <p:pic>
        <p:nvPicPr>
          <p:cNvPr id="12" name="Picture 11">
            <a:extLst>
              <a:ext uri="{FF2B5EF4-FFF2-40B4-BE49-F238E27FC236}">
                <a16:creationId xmlns:a16="http://schemas.microsoft.com/office/drawing/2014/main" id="{C1C2DBCE-3EDF-5BA6-BE44-F599F52C53DB}"/>
              </a:ext>
            </a:extLst>
          </p:cNvPr>
          <p:cNvPicPr>
            <a:picLocks noChangeAspect="1"/>
          </p:cNvPicPr>
          <p:nvPr/>
        </p:nvPicPr>
        <p:blipFill>
          <a:blip r:embed="rId3"/>
          <a:stretch>
            <a:fillRect/>
          </a:stretch>
        </p:blipFill>
        <p:spPr>
          <a:xfrm>
            <a:off x="0" y="38129"/>
            <a:ext cx="12192000" cy="6781741"/>
          </a:xfrm>
          <a:prstGeom prst="rect">
            <a:avLst/>
          </a:prstGeom>
        </p:spPr>
      </p:pic>
    </p:spTree>
    <p:extLst>
      <p:ext uri="{BB962C8B-B14F-4D97-AF65-F5344CB8AC3E}">
        <p14:creationId xmlns:p14="http://schemas.microsoft.com/office/powerpoint/2010/main" val="2090788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037346-B5DB-28FE-E4E9-EC8542DE5668}"/>
              </a:ext>
            </a:extLst>
          </p:cNvPr>
          <p:cNvSpPr>
            <a:spLocks noGrp="1"/>
          </p:cNvSpPr>
          <p:nvPr>
            <p:ph type="title"/>
          </p:nvPr>
        </p:nvSpPr>
        <p:spPr/>
        <p:txBody>
          <a:bodyPr>
            <a:normAutofit fontScale="90000"/>
          </a:bodyPr>
          <a:lstStyle/>
          <a:p>
            <a:r>
              <a:rPr lang="en-BE" dirty="0"/>
              <a:t>How do we glue the pieces back together?</a:t>
            </a:r>
          </a:p>
        </p:txBody>
      </p:sp>
      <p:sp>
        <p:nvSpPr>
          <p:cNvPr id="8" name="Content Placeholder 7">
            <a:extLst>
              <a:ext uri="{FF2B5EF4-FFF2-40B4-BE49-F238E27FC236}">
                <a16:creationId xmlns:a16="http://schemas.microsoft.com/office/drawing/2014/main" id="{E28D40BB-DB6E-D2CC-7606-E76197B78C05}"/>
              </a:ext>
            </a:extLst>
          </p:cNvPr>
          <p:cNvSpPr>
            <a:spLocks noGrp="1"/>
          </p:cNvSpPr>
          <p:nvPr>
            <p:ph idx="1"/>
          </p:nvPr>
        </p:nvSpPr>
        <p:spPr>
          <a:xfrm>
            <a:off x="838200" y="1700808"/>
            <a:ext cx="7202016" cy="4476155"/>
          </a:xfrm>
        </p:spPr>
        <p:txBody>
          <a:bodyPr/>
          <a:lstStyle/>
          <a:p>
            <a:pPr marL="0" indent="0">
              <a:buNone/>
            </a:pPr>
            <a:r>
              <a:rPr lang="en-US" i="1" dirty="0"/>
              <a:t>If there is not enough </a:t>
            </a:r>
            <a:r>
              <a:rPr lang="en-US" b="1" i="1" dirty="0"/>
              <a:t>autonomy</a:t>
            </a:r>
            <a:r>
              <a:rPr lang="en-US" i="1" dirty="0"/>
              <a:t> in an organization, it will be ineffective, and slow to adapt. But with too much autonomy and not enough </a:t>
            </a:r>
            <a:r>
              <a:rPr lang="en-US" b="1" i="1" dirty="0"/>
              <a:t>cohesion</a:t>
            </a:r>
            <a:r>
              <a:rPr lang="en-US" i="1" dirty="0"/>
              <a:t>, the organization will not be efficient. It will grow silos that will pursue their own continuation and growth at the expense of the organization.</a:t>
            </a:r>
          </a:p>
          <a:p>
            <a:pPr marL="0" indent="0">
              <a:buNone/>
            </a:pPr>
            <a:endParaRPr lang="en-BE" dirty="0"/>
          </a:p>
          <a:p>
            <a:pPr marL="0" indent="0">
              <a:buNone/>
            </a:pPr>
            <a:r>
              <a:rPr lang="en-US" i="1" dirty="0"/>
              <a:t>Can you have freedom and keep everything working together at the same time?</a:t>
            </a:r>
          </a:p>
          <a:p>
            <a:endParaRPr lang="en-BE" dirty="0"/>
          </a:p>
        </p:txBody>
      </p:sp>
      <p:sp>
        <p:nvSpPr>
          <p:cNvPr id="4" name="Date Placeholder 3">
            <a:extLst>
              <a:ext uri="{FF2B5EF4-FFF2-40B4-BE49-F238E27FC236}">
                <a16:creationId xmlns:a16="http://schemas.microsoft.com/office/drawing/2014/main" id="{02CA1B0A-187B-E8FD-F7D0-621E94B7B3BA}"/>
              </a:ext>
            </a:extLst>
          </p:cNvPr>
          <p:cNvSpPr>
            <a:spLocks noGrp="1"/>
          </p:cNvSpPr>
          <p:nvPr>
            <p:ph type="dt" sz="half" idx="10"/>
          </p:nvPr>
        </p:nvSpPr>
        <p:spPr/>
        <p:txBody>
          <a:bodyPr/>
          <a:lstStyle/>
          <a:p>
            <a:pPr>
              <a:defRPr/>
            </a:pPr>
            <a:r>
              <a:rPr lang="it-IT"/>
              <a:t>2-3 October 2025</a:t>
            </a:r>
          </a:p>
        </p:txBody>
      </p:sp>
      <p:sp>
        <p:nvSpPr>
          <p:cNvPr id="5" name="Footer Placeholder 4">
            <a:extLst>
              <a:ext uri="{FF2B5EF4-FFF2-40B4-BE49-F238E27FC236}">
                <a16:creationId xmlns:a16="http://schemas.microsoft.com/office/drawing/2014/main" id="{D78B32EF-BE7C-55F2-8EA3-675A18943E9B}"/>
              </a:ext>
            </a:extLst>
          </p:cNvPr>
          <p:cNvSpPr>
            <a:spLocks noGrp="1"/>
          </p:cNvSpPr>
          <p:nvPr>
            <p:ph type="ftr" sz="quarter" idx="11"/>
          </p:nvPr>
        </p:nvSpPr>
        <p:spPr/>
        <p:txBody>
          <a:bodyPr/>
          <a:lstStyle/>
          <a:p>
            <a:pPr>
              <a:defRPr/>
            </a:pPr>
            <a:r>
              <a:rPr lang="en-US"/>
              <a:t>International Workshop ICT for RAILWAYS - Edition 8 - Madrid - ES</a:t>
            </a:r>
            <a:endParaRPr lang="it-IT"/>
          </a:p>
        </p:txBody>
      </p:sp>
      <p:sp>
        <p:nvSpPr>
          <p:cNvPr id="6" name="Slide Number Placeholder 5">
            <a:extLst>
              <a:ext uri="{FF2B5EF4-FFF2-40B4-BE49-F238E27FC236}">
                <a16:creationId xmlns:a16="http://schemas.microsoft.com/office/drawing/2014/main" id="{28E63C5F-BACC-061A-0E2E-1097D4596B89}"/>
              </a:ext>
            </a:extLst>
          </p:cNvPr>
          <p:cNvSpPr>
            <a:spLocks noGrp="1"/>
          </p:cNvSpPr>
          <p:nvPr>
            <p:ph type="sldNum" sz="quarter" idx="12"/>
          </p:nvPr>
        </p:nvSpPr>
        <p:spPr/>
        <p:txBody>
          <a:bodyPr/>
          <a:lstStyle/>
          <a:p>
            <a:fld id="{FE2843BD-5BB7-45F1-85FC-3475DC75FADD}" type="slidenum">
              <a:rPr lang="it-IT" altLang="it-IT" smtClean="0"/>
              <a:pPr/>
              <a:t>5</a:t>
            </a:fld>
            <a:endParaRPr lang="it-IT" altLang="it-IT"/>
          </a:p>
        </p:txBody>
      </p:sp>
      <p:pic>
        <p:nvPicPr>
          <p:cNvPr id="1026" name="Picture 2">
            <a:extLst>
              <a:ext uri="{FF2B5EF4-FFF2-40B4-BE49-F238E27FC236}">
                <a16:creationId xmlns:a16="http://schemas.microsoft.com/office/drawing/2014/main" id="{5D4C1525-B694-0DCA-A038-537605FA7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9159" y="1576869"/>
            <a:ext cx="3586082" cy="478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203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D84041-C8E1-4FB3-B59E-D849AB90259C}"/>
              </a:ext>
            </a:extLst>
          </p:cNvPr>
          <p:cNvSpPr>
            <a:spLocks noGrp="1"/>
          </p:cNvSpPr>
          <p:nvPr>
            <p:ph type="title"/>
          </p:nvPr>
        </p:nvSpPr>
        <p:spPr/>
        <p:txBody>
          <a:bodyPr/>
          <a:lstStyle/>
          <a:p>
            <a:r>
              <a:rPr lang="en-BE" dirty="0"/>
              <a:t>Linked data = standardisation</a:t>
            </a:r>
            <a:endParaRPr lang="it-IT" dirty="0"/>
          </a:p>
        </p:txBody>
      </p:sp>
      <p:sp>
        <p:nvSpPr>
          <p:cNvPr id="5" name="Segnaposto data 4">
            <a:extLst>
              <a:ext uri="{FF2B5EF4-FFF2-40B4-BE49-F238E27FC236}">
                <a16:creationId xmlns:a16="http://schemas.microsoft.com/office/drawing/2014/main" id="{8238CA48-668F-403A-A71E-12E7C8408245}"/>
              </a:ext>
            </a:extLst>
          </p:cNvPr>
          <p:cNvSpPr>
            <a:spLocks noGrp="1"/>
          </p:cNvSpPr>
          <p:nvPr>
            <p:ph type="dt" sz="half" idx="10"/>
          </p:nvPr>
        </p:nvSpPr>
        <p:spPr/>
        <p:txBody>
          <a:bodyPr/>
          <a:lstStyle/>
          <a:p>
            <a:pPr>
              <a:defRPr/>
            </a:pPr>
            <a:r>
              <a:rPr lang="it-IT" dirty="0"/>
              <a:t>2-3 October 2025</a:t>
            </a:r>
          </a:p>
        </p:txBody>
      </p:sp>
      <p:sp>
        <p:nvSpPr>
          <p:cNvPr id="6" name="Segnaposto piè di pagina 5">
            <a:extLst>
              <a:ext uri="{FF2B5EF4-FFF2-40B4-BE49-F238E27FC236}">
                <a16:creationId xmlns:a16="http://schemas.microsoft.com/office/drawing/2014/main" id="{312875FE-9C30-4113-8E5B-5CB5286DEFF7}"/>
              </a:ext>
            </a:extLst>
          </p:cNvPr>
          <p:cNvSpPr>
            <a:spLocks noGrp="1"/>
          </p:cNvSpPr>
          <p:nvPr>
            <p:ph type="ftr" sz="quarter" idx="11"/>
          </p:nvPr>
        </p:nvSpPr>
        <p:spPr/>
        <p:txBody>
          <a:bodyPr/>
          <a:lstStyle/>
          <a:p>
            <a:pPr>
              <a:defRPr/>
            </a:pPr>
            <a:r>
              <a:rPr lang="en-US"/>
              <a:t>International Workshop ICT for RAILWAYS - Edition 8 - Madrid - ES</a:t>
            </a:r>
            <a:endParaRPr lang="it-IT" sz="1400"/>
          </a:p>
        </p:txBody>
      </p:sp>
      <p:sp>
        <p:nvSpPr>
          <p:cNvPr id="7" name="Segnaposto numero diapositiva 6">
            <a:extLst>
              <a:ext uri="{FF2B5EF4-FFF2-40B4-BE49-F238E27FC236}">
                <a16:creationId xmlns:a16="http://schemas.microsoft.com/office/drawing/2014/main" id="{6C1E4A7C-2094-4B53-92A7-1E086061E825}"/>
              </a:ext>
            </a:extLst>
          </p:cNvPr>
          <p:cNvSpPr>
            <a:spLocks noGrp="1"/>
          </p:cNvSpPr>
          <p:nvPr>
            <p:ph type="sldNum" sz="quarter" idx="12"/>
          </p:nvPr>
        </p:nvSpPr>
        <p:spPr/>
        <p:txBody>
          <a:bodyPr/>
          <a:lstStyle/>
          <a:p>
            <a:fld id="{F016600F-0C1B-4DE5-AD8E-1CE17FC3917B}" type="slidenum">
              <a:rPr lang="it-IT" altLang="it-IT" smtClean="0"/>
              <a:pPr/>
              <a:t>6</a:t>
            </a:fld>
            <a:endParaRPr lang="it-IT" altLang="it-IT" dirty="0"/>
          </a:p>
        </p:txBody>
      </p:sp>
      <p:sp>
        <p:nvSpPr>
          <p:cNvPr id="9" name="Text Placeholder 3">
            <a:extLst>
              <a:ext uri="{FF2B5EF4-FFF2-40B4-BE49-F238E27FC236}">
                <a16:creationId xmlns:a16="http://schemas.microsoft.com/office/drawing/2014/main" id="{B410B874-0F1E-2A96-6F57-909CEE76663D}"/>
              </a:ext>
            </a:extLst>
          </p:cNvPr>
          <p:cNvSpPr txBox="1">
            <a:spLocks/>
          </p:cNvSpPr>
          <p:nvPr/>
        </p:nvSpPr>
        <p:spPr>
          <a:xfrm>
            <a:off x="666572" y="1779340"/>
            <a:ext cx="5988610" cy="4518909"/>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Calibri" panose="020F0502020204030204" pitchFamily="34" charset="0"/>
                <a:ea typeface="+mn-ea"/>
                <a:cs typeface="Calibri" panose="020F0502020204030204" pitchFamily="34" charset="0"/>
              </a:defRPr>
            </a:lvl1pPr>
            <a:lvl2pPr marL="265113" indent="-228600" algn="l" defTabSz="914400" rtl="0" eaLnBrk="1" latinLnBrk="0" hangingPunct="1">
              <a:lnSpc>
                <a:spcPct val="100000"/>
              </a:lnSpc>
              <a:spcBef>
                <a:spcPts val="500"/>
              </a:spcBef>
              <a:buClr>
                <a:srgbClr val="00B0F0"/>
              </a:buClr>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623888" indent="-228600" algn="l" defTabSz="914400" rtl="0" eaLnBrk="1" latinLnBrk="0" hangingPunct="1">
              <a:lnSpc>
                <a:spcPct val="100000"/>
              </a:lnSpc>
              <a:spcBef>
                <a:spcPts val="500"/>
              </a:spcBef>
              <a:buClr>
                <a:srgbClr val="00B0F0"/>
              </a:buClr>
              <a:buFont typeface="Calibri Light" panose="020F0302020204030204" pitchFamily="34" charset="0"/>
              <a:buChar char="̶"/>
              <a:defRPr sz="2400" kern="1200">
                <a:solidFill>
                  <a:schemeClr val="tx1"/>
                </a:solidFill>
                <a:latin typeface="Calibri" panose="020F0502020204030204" pitchFamily="34" charset="0"/>
                <a:ea typeface="+mn-ea"/>
                <a:cs typeface="Calibri" panose="020F0502020204030204" pitchFamily="34" charset="0"/>
              </a:defRPr>
            </a:lvl3pPr>
            <a:lvl4pPr marL="896938" indent="-228600" algn="l" defTabSz="914400" rtl="0" eaLnBrk="1" latinLnBrk="0" hangingPunct="1">
              <a:lnSpc>
                <a:spcPct val="100000"/>
              </a:lnSpc>
              <a:spcBef>
                <a:spcPts val="500"/>
              </a:spcBef>
              <a:buClr>
                <a:srgbClr val="00B0F0"/>
              </a:buClr>
              <a:buFont typeface="Courier New" panose="02070309020205020404" pitchFamily="49" charset="0"/>
              <a:buChar char="o"/>
              <a:defRPr sz="24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BE"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If </a:t>
            </a:r>
            <a:r>
              <a:rPr kumimoji="0" lang="en-BE" sz="2400" b="0" i="0" u="none" strike="noStrike" kern="1200" cap="none" spc="0" normalizeH="0" baseline="0" noProof="0">
                <a:ln>
                  <a:noFill/>
                </a:ln>
                <a:solidFill>
                  <a:srgbClr val="02BCF0"/>
                </a:solidFill>
                <a:effectLst/>
                <a:uLnTx/>
                <a:uFillTx/>
                <a:latin typeface="Calibri" panose="020F0502020204030204" pitchFamily="34" charset="0"/>
                <a:ea typeface="+mn-ea"/>
                <a:cs typeface="Calibri" panose="020F0502020204030204" pitchFamily="34" charset="0"/>
              </a:rPr>
              <a:t>data</a:t>
            </a:r>
            <a:r>
              <a:rPr kumimoji="0" lang="en-BE"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was a physical asset used in a 25 kV AC railway power station, “Linked </a:t>
            </a:r>
            <a:r>
              <a:rPr kumimoji="0" lang="en-BE" sz="2400" b="0" i="0" u="none" strike="noStrike" kern="1200" cap="none" spc="0" normalizeH="0" baseline="0" noProof="0">
                <a:ln>
                  <a:noFill/>
                </a:ln>
                <a:solidFill>
                  <a:srgbClr val="02BCF0"/>
                </a:solidFill>
                <a:effectLst/>
                <a:uLnTx/>
                <a:uFillTx/>
                <a:latin typeface="Calibri" panose="020F0502020204030204" pitchFamily="34" charset="0"/>
                <a:ea typeface="+mn-ea"/>
                <a:cs typeface="Calibri" panose="020F0502020204030204" pitchFamily="34" charset="0"/>
              </a:rPr>
              <a:t>Data</a:t>
            </a:r>
            <a:r>
              <a:rPr kumimoji="0" lang="en-BE"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would be described in EN50xxx.</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BE"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BE"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BE"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BE"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Instead… </a:t>
            </a:r>
            <a:r>
              <a:rPr kumimoji="0" lang="en-BE" sz="2400" b="0" i="0" u="none" strike="noStrike" kern="1200" cap="none" spc="0" normalizeH="0" baseline="0" noProof="0">
                <a:ln>
                  <a:noFill/>
                </a:ln>
                <a:solidFill>
                  <a:srgbClr val="02BCF0"/>
                </a:solidFill>
                <a:effectLst/>
                <a:uLnTx/>
                <a:uFillTx/>
                <a:latin typeface="Calibri" panose="020F0502020204030204" pitchFamily="34" charset="0"/>
                <a:ea typeface="+mn-ea"/>
                <a:cs typeface="Calibri" panose="020F0502020204030204" pitchFamily="34" charset="0"/>
              </a:rPr>
              <a:t>data</a:t>
            </a:r>
            <a:r>
              <a:rPr kumimoji="0" lang="en-BE"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is more of an IT thing and thus “Linked </a:t>
            </a:r>
            <a:r>
              <a:rPr kumimoji="0" lang="en-BE" sz="2400" b="0" i="0" u="none" strike="noStrike" kern="1200" cap="none" spc="0" normalizeH="0" baseline="0" noProof="0">
                <a:ln>
                  <a:noFill/>
                </a:ln>
                <a:solidFill>
                  <a:srgbClr val="02BCF0"/>
                </a:solidFill>
                <a:effectLst/>
                <a:uLnTx/>
                <a:uFillTx/>
                <a:latin typeface="Calibri" panose="020F0502020204030204" pitchFamily="34" charset="0"/>
                <a:ea typeface="+mn-ea"/>
                <a:cs typeface="Calibri" panose="020F0502020204030204" pitchFamily="34" charset="0"/>
              </a:rPr>
              <a:t>data</a:t>
            </a:r>
            <a:r>
              <a:rPr kumimoji="0" lang="en-BE"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is described in W3C standards.</a:t>
            </a:r>
            <a:endParaRPr kumimoji="0" lang="en-BE"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0" name="Picture 4" descr="EUROPEAN STANDARDIZATION - CEN-CENELEC">
            <a:extLst>
              <a:ext uri="{FF2B5EF4-FFF2-40B4-BE49-F238E27FC236}">
                <a16:creationId xmlns:a16="http://schemas.microsoft.com/office/drawing/2014/main" id="{F719E445-C9D8-D4D2-E1D2-5BB65187DD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02"/>
          <a:stretch/>
        </p:blipFill>
        <p:spPr bwMode="auto">
          <a:xfrm>
            <a:off x="6712332" y="1654133"/>
            <a:ext cx="470048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0175DF1-B062-B156-85FA-A578F39B32F8}"/>
              </a:ext>
            </a:extLst>
          </p:cNvPr>
          <p:cNvPicPr>
            <a:picLocks noChangeAspect="1"/>
          </p:cNvPicPr>
          <p:nvPr/>
        </p:nvPicPr>
        <p:blipFill>
          <a:blip r:embed="rId4"/>
          <a:stretch>
            <a:fillRect/>
          </a:stretch>
        </p:blipFill>
        <p:spPr>
          <a:xfrm>
            <a:off x="8618406" y="4557442"/>
            <a:ext cx="888332" cy="592221"/>
          </a:xfrm>
          <a:prstGeom prst="rect">
            <a:avLst/>
          </a:prstGeom>
        </p:spPr>
      </p:pic>
    </p:spTree>
    <p:extLst>
      <p:ext uri="{BB962C8B-B14F-4D97-AF65-F5344CB8AC3E}">
        <p14:creationId xmlns:p14="http://schemas.microsoft.com/office/powerpoint/2010/main" val="225155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8BDA-5E97-6035-4A32-B772CB7D9C2F}"/>
              </a:ext>
            </a:extLst>
          </p:cNvPr>
          <p:cNvSpPr>
            <a:spLocks noGrp="1"/>
          </p:cNvSpPr>
          <p:nvPr>
            <p:ph type="title"/>
          </p:nvPr>
        </p:nvSpPr>
        <p:spPr/>
        <p:txBody>
          <a:bodyPr/>
          <a:lstStyle/>
          <a:p>
            <a:r>
              <a:rPr lang="en-BE" dirty="0"/>
              <a:t>What does it standardise?</a:t>
            </a:r>
          </a:p>
        </p:txBody>
      </p:sp>
      <p:sp>
        <p:nvSpPr>
          <p:cNvPr id="5" name="Date Placeholder 4">
            <a:extLst>
              <a:ext uri="{FF2B5EF4-FFF2-40B4-BE49-F238E27FC236}">
                <a16:creationId xmlns:a16="http://schemas.microsoft.com/office/drawing/2014/main" id="{D39525CE-07D8-16FF-F50D-4662E3C96464}"/>
              </a:ext>
            </a:extLst>
          </p:cNvPr>
          <p:cNvSpPr>
            <a:spLocks noGrp="1"/>
          </p:cNvSpPr>
          <p:nvPr>
            <p:ph type="dt" sz="half" idx="10"/>
          </p:nvPr>
        </p:nvSpPr>
        <p:spPr/>
        <p:txBody>
          <a:bodyPr/>
          <a:lstStyle/>
          <a:p>
            <a:pPr>
              <a:defRPr/>
            </a:pPr>
            <a:r>
              <a:rPr lang="it-IT"/>
              <a:t>2-3 October 2025</a:t>
            </a:r>
          </a:p>
        </p:txBody>
      </p:sp>
      <p:sp>
        <p:nvSpPr>
          <p:cNvPr id="6" name="Footer Placeholder 5">
            <a:extLst>
              <a:ext uri="{FF2B5EF4-FFF2-40B4-BE49-F238E27FC236}">
                <a16:creationId xmlns:a16="http://schemas.microsoft.com/office/drawing/2014/main" id="{1107C710-B878-440F-BA59-3ED0CD5950A5}"/>
              </a:ext>
            </a:extLst>
          </p:cNvPr>
          <p:cNvSpPr>
            <a:spLocks noGrp="1"/>
          </p:cNvSpPr>
          <p:nvPr>
            <p:ph type="ftr" sz="quarter" idx="11"/>
          </p:nvPr>
        </p:nvSpPr>
        <p:spPr/>
        <p:txBody>
          <a:bodyPr/>
          <a:lstStyle/>
          <a:p>
            <a:pPr>
              <a:defRPr/>
            </a:pPr>
            <a:r>
              <a:rPr lang="en-US"/>
              <a:t>International Workshop ICT for RAILWAYS - Edition 8 - Madrid - ES</a:t>
            </a:r>
            <a:endParaRPr lang="it-IT" sz="1400"/>
          </a:p>
        </p:txBody>
      </p:sp>
      <p:sp>
        <p:nvSpPr>
          <p:cNvPr id="7" name="Slide Number Placeholder 6">
            <a:extLst>
              <a:ext uri="{FF2B5EF4-FFF2-40B4-BE49-F238E27FC236}">
                <a16:creationId xmlns:a16="http://schemas.microsoft.com/office/drawing/2014/main" id="{6497A955-C1B9-463F-CCB0-BD5DFF8F44D5}"/>
              </a:ext>
            </a:extLst>
          </p:cNvPr>
          <p:cNvSpPr>
            <a:spLocks noGrp="1"/>
          </p:cNvSpPr>
          <p:nvPr>
            <p:ph type="sldNum" sz="quarter" idx="12"/>
          </p:nvPr>
        </p:nvSpPr>
        <p:spPr/>
        <p:txBody>
          <a:bodyPr/>
          <a:lstStyle/>
          <a:p>
            <a:fld id="{F016600F-0C1B-4DE5-AD8E-1CE17FC3917B}" type="slidenum">
              <a:rPr lang="it-IT" altLang="it-IT" smtClean="0"/>
              <a:pPr/>
              <a:t>7</a:t>
            </a:fld>
            <a:endParaRPr lang="it-IT" altLang="it-IT" dirty="0"/>
          </a:p>
        </p:txBody>
      </p:sp>
      <p:sp>
        <p:nvSpPr>
          <p:cNvPr id="8" name="Text Placeholder 3">
            <a:extLst>
              <a:ext uri="{FF2B5EF4-FFF2-40B4-BE49-F238E27FC236}">
                <a16:creationId xmlns:a16="http://schemas.microsoft.com/office/drawing/2014/main" id="{8BBB9A36-5C6C-014D-1EB9-79DA097965E9}"/>
              </a:ext>
            </a:extLst>
          </p:cNvPr>
          <p:cNvSpPr txBox="1">
            <a:spLocks/>
          </p:cNvSpPr>
          <p:nvPr/>
        </p:nvSpPr>
        <p:spPr>
          <a:xfrm>
            <a:off x="499929" y="1734407"/>
            <a:ext cx="5233592" cy="45029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BE" sz="2400" dirty="0"/>
              <a:t>How to identify data entities</a:t>
            </a:r>
          </a:p>
          <a:p>
            <a:pPr marL="257175" indent="-257175">
              <a:buFont typeface="Symbol" panose="05050102010706020507" pitchFamily="18" charset="2"/>
              <a:buChar char="Þ"/>
            </a:pPr>
            <a:r>
              <a:rPr lang="en-BE" sz="2400" dirty="0"/>
              <a:t> Use </a:t>
            </a:r>
            <a:r>
              <a:rPr lang="en-BE" sz="2400" dirty="0" err="1"/>
              <a:t>IRI’s</a:t>
            </a:r>
            <a:r>
              <a:rPr lang="en-BE" sz="2400" dirty="0"/>
              <a:t> (or URI’s or URL’s)</a:t>
            </a:r>
          </a:p>
          <a:p>
            <a:endParaRPr lang="en-BE" sz="2400" dirty="0"/>
          </a:p>
          <a:p>
            <a:r>
              <a:rPr lang="en-BE" sz="2400" dirty="0"/>
              <a:t>How to structure data</a:t>
            </a:r>
          </a:p>
          <a:p>
            <a:pPr marL="257175" indent="-257175">
              <a:buFont typeface="Symbol" panose="05050102010706020507" pitchFamily="18" charset="2"/>
              <a:buChar char="Þ"/>
            </a:pPr>
            <a:r>
              <a:rPr lang="en-BE" sz="2400" dirty="0"/>
              <a:t> Use RDF</a:t>
            </a:r>
          </a:p>
          <a:p>
            <a:pPr marL="257175" indent="-257175">
              <a:buFont typeface="Symbol" panose="05050102010706020507" pitchFamily="18" charset="2"/>
              <a:buChar char="Þ"/>
            </a:pPr>
            <a:endParaRPr lang="en-BE" sz="2400" dirty="0"/>
          </a:p>
          <a:p>
            <a:r>
              <a:rPr lang="en-BE" sz="2400" dirty="0"/>
              <a:t>How to define the meaning of data</a:t>
            </a:r>
          </a:p>
          <a:p>
            <a:pPr marL="257175" indent="-257175">
              <a:buFont typeface="Symbol" panose="05050102010706020507" pitchFamily="18" charset="2"/>
              <a:buChar char="Þ"/>
            </a:pPr>
            <a:r>
              <a:rPr lang="en-BE" sz="2400" dirty="0"/>
              <a:t> Use ontologies / </a:t>
            </a:r>
            <a:r>
              <a:rPr lang="en-BE" sz="2400" dirty="0" err="1"/>
              <a:t>vocabulaires</a:t>
            </a:r>
            <a:endParaRPr lang="en-BE" sz="2400" dirty="0"/>
          </a:p>
          <a:p>
            <a:endParaRPr lang="en-BE" sz="2400" dirty="0"/>
          </a:p>
          <a:p>
            <a:endParaRPr lang="nl-BE" sz="2400" dirty="0"/>
          </a:p>
        </p:txBody>
      </p:sp>
      <p:sp>
        <p:nvSpPr>
          <p:cNvPr id="9" name="Rectangle 8">
            <a:extLst>
              <a:ext uri="{FF2B5EF4-FFF2-40B4-BE49-F238E27FC236}">
                <a16:creationId xmlns:a16="http://schemas.microsoft.com/office/drawing/2014/main" id="{9EC3EA4C-CE26-9634-2537-1D27BF1833A9}"/>
              </a:ext>
            </a:extLst>
          </p:cNvPr>
          <p:cNvSpPr/>
          <p:nvPr/>
        </p:nvSpPr>
        <p:spPr>
          <a:xfrm>
            <a:off x="5807968" y="1734408"/>
            <a:ext cx="5545832" cy="45029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r>
              <a:rPr lang="nl-BE" sz="1600">
                <a:solidFill>
                  <a:srgbClr val="000000"/>
                </a:solidFill>
                <a:latin typeface="Calibri" panose="020F0502020204030204"/>
              </a:rPr>
              <a:t>Brussel-Centraal</a:t>
            </a:r>
            <a:r>
              <a:rPr lang="en-BE" sz="1600">
                <a:solidFill>
                  <a:srgbClr val="000000"/>
                </a:solidFill>
                <a:latin typeface="Calibri" panose="020F0502020204030204"/>
              </a:rPr>
              <a:t> </a:t>
            </a:r>
            <a:r>
              <a:rPr lang="en-BE" sz="1600">
                <a:solidFill>
                  <a:srgbClr val="02BCF0"/>
                </a:solidFill>
                <a:latin typeface="Calibri" panose="020F0502020204030204"/>
              </a:rPr>
              <a:t>is a </a:t>
            </a:r>
            <a:r>
              <a:rPr lang="en-BE" sz="1600">
                <a:solidFill>
                  <a:srgbClr val="000000"/>
                </a:solidFill>
                <a:latin typeface="Calibri" panose="020F0502020204030204"/>
              </a:rPr>
              <a:t>station</a:t>
            </a:r>
            <a:r>
              <a:rPr lang="en-BE" sz="1600">
                <a:solidFill>
                  <a:srgbClr val="02BCF0"/>
                </a:solidFill>
                <a:latin typeface="Calibri" panose="020F0502020204030204"/>
              </a:rPr>
              <a:t> in </a:t>
            </a:r>
            <a:r>
              <a:rPr lang="en-BE" sz="1600">
                <a:solidFill>
                  <a:srgbClr val="000000"/>
                </a:solidFill>
                <a:latin typeface="Calibri" panose="020F0502020204030204"/>
              </a:rPr>
              <a:t>Belgium.</a:t>
            </a:r>
          </a:p>
          <a:p>
            <a:pPr defTabSz="685800"/>
            <a:endParaRPr lang="en-BE" sz="1600">
              <a:solidFill>
                <a:srgbClr val="000000"/>
              </a:solidFill>
              <a:latin typeface="Calibri" panose="020F0502020204030204"/>
            </a:endParaRPr>
          </a:p>
          <a:p>
            <a:pPr defTabSz="685800"/>
            <a:r>
              <a:rPr lang="nl-BE" sz="1600">
                <a:solidFill>
                  <a:srgbClr val="000000"/>
                </a:solidFill>
                <a:latin typeface="Calibri" panose="020F0502020204030204"/>
              </a:rPr>
              <a:t>Brussel-Centraal</a:t>
            </a:r>
            <a:r>
              <a:rPr lang="en-BE" sz="1600">
                <a:solidFill>
                  <a:srgbClr val="000000"/>
                </a:solidFill>
                <a:latin typeface="Calibri" panose="020F0502020204030204"/>
              </a:rPr>
              <a:t> = </a:t>
            </a:r>
            <a:r>
              <a:rPr lang="nl-BE" sz="1050">
                <a:solidFill>
                  <a:srgbClr val="000000"/>
                </a:solidFill>
                <a:latin typeface="Calibri" panose="020F0502020204030204"/>
                <a:hlinkClick r:id="rId3"/>
              </a:rPr>
              <a:t>http://data.europa.eu/949/</a:t>
            </a:r>
            <a:r>
              <a:rPr lang="en-BE" sz="1050">
                <a:solidFill>
                  <a:srgbClr val="000000"/>
                </a:solidFill>
                <a:latin typeface="Calibri" panose="020F0502020204030204"/>
                <a:hlinkClick r:id="rId3"/>
              </a:rPr>
              <a:t>...</a:t>
            </a:r>
            <a:r>
              <a:rPr lang="nl-BE" sz="1050">
                <a:solidFill>
                  <a:srgbClr val="000000"/>
                </a:solidFill>
                <a:latin typeface="Calibri" panose="020F0502020204030204"/>
                <a:hlinkClick r:id="rId3"/>
              </a:rPr>
              <a:t>/operationalPoints/</a:t>
            </a:r>
            <a:r>
              <a:rPr lang="en-BE" sz="1050">
                <a:solidFill>
                  <a:srgbClr val="000000"/>
                </a:solidFill>
                <a:latin typeface="Calibri" panose="020F0502020204030204"/>
                <a:hlinkClick r:id="rId3"/>
              </a:rPr>
              <a:t>BEFBCL</a:t>
            </a:r>
            <a:endParaRPr lang="en-BE" sz="1050">
              <a:solidFill>
                <a:srgbClr val="000000"/>
              </a:solidFill>
              <a:latin typeface="Calibri" panose="020F0502020204030204"/>
            </a:endParaRPr>
          </a:p>
          <a:p>
            <a:pPr defTabSz="685800"/>
            <a:r>
              <a:rPr lang="en-BE" sz="1600">
                <a:solidFill>
                  <a:srgbClr val="000000"/>
                </a:solidFill>
                <a:latin typeface="Calibri" panose="020F0502020204030204"/>
              </a:rPr>
              <a:t>Station = </a:t>
            </a:r>
            <a:r>
              <a:rPr lang="nl-BE" sz="1050">
                <a:solidFill>
                  <a:srgbClr val="000000"/>
                </a:solidFill>
                <a:latin typeface="Calibri" panose="020F0502020204030204"/>
                <a:hlinkClick r:id="rId4"/>
              </a:rPr>
              <a:t>http://data.europa.eu/949/</a:t>
            </a:r>
            <a:r>
              <a:rPr lang="en-BE" sz="1050">
                <a:solidFill>
                  <a:srgbClr val="000000"/>
                </a:solidFill>
                <a:latin typeface="Calibri" panose="020F0502020204030204"/>
                <a:hlinkClick r:id="rId4"/>
              </a:rPr>
              <a:t>...</a:t>
            </a:r>
            <a:r>
              <a:rPr lang="nl-BE" sz="1050">
                <a:solidFill>
                  <a:srgbClr val="000000"/>
                </a:solidFill>
                <a:latin typeface="Calibri" panose="020F0502020204030204"/>
                <a:hlinkClick r:id="rId4"/>
              </a:rPr>
              <a:t>/op-types/rinf/10</a:t>
            </a:r>
            <a:endParaRPr lang="en-BE" sz="1050">
              <a:solidFill>
                <a:srgbClr val="000000"/>
              </a:solidFill>
              <a:latin typeface="Calibri" panose="020F0502020204030204"/>
            </a:endParaRPr>
          </a:p>
          <a:p>
            <a:pPr defTabSz="685800"/>
            <a:r>
              <a:rPr lang="en-BE" sz="1600">
                <a:solidFill>
                  <a:srgbClr val="000000"/>
                </a:solidFill>
                <a:latin typeface="Calibri" panose="020F0502020204030204"/>
              </a:rPr>
              <a:t>Belgium = </a:t>
            </a:r>
            <a:r>
              <a:rPr lang="nl-BE" sz="1050">
                <a:solidFill>
                  <a:srgbClr val="000000"/>
                </a:solidFill>
                <a:latin typeface="Calibri" panose="020F0502020204030204"/>
                <a:hlinkClick r:id="rId5"/>
              </a:rPr>
              <a:t>http://publications.europa.eu/resource/authority/country/</a:t>
            </a:r>
            <a:r>
              <a:rPr lang="en-BE" sz="1050">
                <a:solidFill>
                  <a:srgbClr val="000000"/>
                </a:solidFill>
                <a:latin typeface="Calibri" panose="020F0502020204030204"/>
                <a:hlinkClick r:id="rId5"/>
              </a:rPr>
              <a:t>BEL</a:t>
            </a:r>
            <a:endParaRPr lang="en-BE" sz="1050">
              <a:solidFill>
                <a:srgbClr val="000000"/>
              </a:solidFill>
              <a:latin typeface="Calibri" panose="020F0502020204030204"/>
            </a:endParaRPr>
          </a:p>
          <a:p>
            <a:pPr defTabSz="685800"/>
            <a:endParaRPr lang="en-BE" sz="1050">
              <a:solidFill>
                <a:srgbClr val="000000"/>
              </a:solidFill>
              <a:latin typeface="Calibri" panose="020F0502020204030204"/>
            </a:endParaRPr>
          </a:p>
          <a:p>
            <a:pPr defTabSz="685800"/>
            <a:endParaRPr lang="en-BE" sz="1600">
              <a:solidFill>
                <a:srgbClr val="000000"/>
              </a:solidFill>
              <a:latin typeface="Calibri" panose="020F0502020204030204"/>
            </a:endParaRPr>
          </a:p>
          <a:p>
            <a:pPr defTabSz="685800"/>
            <a:r>
              <a:rPr lang="nl-BE" sz="1600">
                <a:solidFill>
                  <a:srgbClr val="000000"/>
                </a:solidFill>
                <a:latin typeface="Calibri" panose="020F0502020204030204"/>
              </a:rPr>
              <a:t>Brussel-Centraal is a station</a:t>
            </a:r>
            <a:r>
              <a:rPr lang="en-BE" sz="1600">
                <a:solidFill>
                  <a:srgbClr val="000000"/>
                </a:solidFill>
                <a:latin typeface="Calibri" panose="020F0502020204030204"/>
              </a:rPr>
              <a:t>.</a:t>
            </a:r>
          </a:p>
          <a:p>
            <a:pPr defTabSz="685800"/>
            <a:r>
              <a:rPr lang="nl-BE" sz="1600">
                <a:solidFill>
                  <a:srgbClr val="000000"/>
                </a:solidFill>
                <a:latin typeface="Calibri" panose="020F0502020204030204"/>
              </a:rPr>
              <a:t>Brussel-Centraal</a:t>
            </a:r>
            <a:r>
              <a:rPr lang="en-BE" sz="1600">
                <a:solidFill>
                  <a:srgbClr val="000000"/>
                </a:solidFill>
                <a:latin typeface="Calibri" panose="020F0502020204030204"/>
              </a:rPr>
              <a:t> lies in Belgium.</a:t>
            </a:r>
          </a:p>
          <a:p>
            <a:pPr defTabSz="685800"/>
            <a:endParaRPr lang="en-BE" sz="1600">
              <a:solidFill>
                <a:srgbClr val="000000"/>
              </a:solidFill>
              <a:latin typeface="Calibri" panose="020F0502020204030204"/>
            </a:endParaRPr>
          </a:p>
          <a:p>
            <a:pPr defTabSz="685800"/>
            <a:endParaRPr lang="en-BE" sz="1600">
              <a:solidFill>
                <a:srgbClr val="000000"/>
              </a:solidFill>
              <a:latin typeface="Calibri" panose="020F0502020204030204"/>
            </a:endParaRPr>
          </a:p>
          <a:p>
            <a:pPr defTabSz="685800"/>
            <a:endParaRPr lang="en-BE" sz="1600">
              <a:solidFill>
                <a:srgbClr val="000000"/>
              </a:solidFill>
              <a:latin typeface="Calibri" panose="020F0502020204030204"/>
            </a:endParaRPr>
          </a:p>
          <a:p>
            <a:pPr defTabSz="685800"/>
            <a:endParaRPr lang="en-BE" sz="1600">
              <a:solidFill>
                <a:srgbClr val="000000"/>
              </a:solidFill>
              <a:latin typeface="Calibri" panose="020F0502020204030204"/>
            </a:endParaRPr>
          </a:p>
          <a:p>
            <a:pPr defTabSz="685800"/>
            <a:r>
              <a:rPr lang="en-BE" sz="1600">
                <a:solidFill>
                  <a:srgbClr val="000000"/>
                </a:solidFill>
                <a:latin typeface="Calibri" panose="020F0502020204030204"/>
              </a:rPr>
              <a:t>Let’s agree on using ERA vocabulary!</a:t>
            </a:r>
          </a:p>
          <a:p>
            <a:pPr defTabSz="685800"/>
            <a:r>
              <a:rPr lang="en-BE" sz="1600">
                <a:solidFill>
                  <a:srgbClr val="000000"/>
                </a:solidFill>
                <a:latin typeface="Calibri" panose="020F0502020204030204"/>
              </a:rPr>
              <a:t>Type of operational point = </a:t>
            </a:r>
            <a:r>
              <a:rPr lang="nl-BE" sz="1600">
                <a:solidFill>
                  <a:srgbClr val="000000"/>
                </a:solidFill>
                <a:latin typeface="Calibri" panose="020F0502020204030204"/>
                <a:hlinkClick r:id="rId6"/>
              </a:rPr>
              <a:t>http://data.europa.eu/949/opType</a:t>
            </a:r>
            <a:r>
              <a:rPr lang="en-BE" sz="1600">
                <a:solidFill>
                  <a:srgbClr val="000000"/>
                </a:solidFill>
                <a:latin typeface="Calibri" panose="020F0502020204030204"/>
              </a:rPr>
              <a:t> </a:t>
            </a:r>
          </a:p>
          <a:p>
            <a:pPr defTabSz="685800"/>
            <a:r>
              <a:rPr lang="nl-BE" sz="1600">
                <a:solidFill>
                  <a:srgbClr val="000000"/>
                </a:solidFill>
                <a:latin typeface="Calibri" panose="020F0502020204030204"/>
              </a:rPr>
              <a:t>I</a:t>
            </a:r>
            <a:r>
              <a:rPr lang="en-BE" sz="1600">
                <a:solidFill>
                  <a:srgbClr val="000000"/>
                </a:solidFill>
                <a:latin typeface="Calibri" panose="020F0502020204030204"/>
              </a:rPr>
              <a:t>n country = </a:t>
            </a:r>
            <a:r>
              <a:rPr lang="nl-BE" sz="1600">
                <a:solidFill>
                  <a:srgbClr val="000000"/>
                </a:solidFill>
                <a:latin typeface="Calibri" panose="020F0502020204030204"/>
                <a:hlinkClick r:id="rId7"/>
              </a:rPr>
              <a:t>http://data.europa.eu/949/inCountr</a:t>
            </a:r>
            <a:r>
              <a:rPr lang="en-BE" sz="1600">
                <a:solidFill>
                  <a:srgbClr val="000000"/>
                </a:solidFill>
                <a:latin typeface="Calibri" panose="020F0502020204030204"/>
                <a:hlinkClick r:id="rId7"/>
              </a:rPr>
              <a:t>y</a:t>
            </a:r>
            <a:r>
              <a:rPr lang="en-BE" sz="1600">
                <a:solidFill>
                  <a:srgbClr val="000000"/>
                </a:solidFill>
                <a:latin typeface="Calibri" panose="020F0502020204030204"/>
              </a:rPr>
              <a:t> </a:t>
            </a:r>
          </a:p>
          <a:p>
            <a:pPr defTabSz="685800"/>
            <a:endParaRPr lang="en-BE" sz="1600">
              <a:solidFill>
                <a:srgbClr val="000000"/>
              </a:solidFill>
              <a:latin typeface="Calibri" panose="020F0502020204030204"/>
            </a:endParaRPr>
          </a:p>
          <a:p>
            <a:pPr defTabSz="685800"/>
            <a:endParaRPr lang="en-BE" sz="1600">
              <a:solidFill>
                <a:srgbClr val="000000"/>
              </a:solidFill>
              <a:latin typeface="Calibri" panose="020F0502020204030204"/>
            </a:endParaRPr>
          </a:p>
        </p:txBody>
      </p:sp>
      <p:graphicFrame>
        <p:nvGraphicFramePr>
          <p:cNvPr id="10" name="Table 7">
            <a:extLst>
              <a:ext uri="{FF2B5EF4-FFF2-40B4-BE49-F238E27FC236}">
                <a16:creationId xmlns:a16="http://schemas.microsoft.com/office/drawing/2014/main" id="{93AFE56C-B4D1-1C78-C423-A314666D82E6}"/>
              </a:ext>
            </a:extLst>
          </p:cNvPr>
          <p:cNvGraphicFramePr>
            <a:graphicFrameLocks noGrp="1"/>
          </p:cNvGraphicFramePr>
          <p:nvPr>
            <p:extLst>
              <p:ext uri="{D42A27DB-BD31-4B8C-83A1-F6EECF244321}">
                <p14:modId xmlns:p14="http://schemas.microsoft.com/office/powerpoint/2010/main" val="1627510132"/>
              </p:ext>
            </p:extLst>
          </p:nvPr>
        </p:nvGraphicFramePr>
        <p:xfrm>
          <a:off x="5941846" y="3356992"/>
          <a:ext cx="5337507" cy="739054"/>
        </p:xfrm>
        <a:graphic>
          <a:graphicData uri="http://schemas.openxmlformats.org/drawingml/2006/table">
            <a:tbl>
              <a:tblPr firstRow="1" bandRow="1">
                <a:tableStyleId>{5C22544A-7EE6-4342-B048-85BDC9FD1C3A}</a:tableStyleId>
              </a:tblPr>
              <a:tblGrid>
                <a:gridCol w="1779169">
                  <a:extLst>
                    <a:ext uri="{9D8B030D-6E8A-4147-A177-3AD203B41FA5}">
                      <a16:colId xmlns:a16="http://schemas.microsoft.com/office/drawing/2014/main" val="126081028"/>
                    </a:ext>
                  </a:extLst>
                </a:gridCol>
                <a:gridCol w="1779169">
                  <a:extLst>
                    <a:ext uri="{9D8B030D-6E8A-4147-A177-3AD203B41FA5}">
                      <a16:colId xmlns:a16="http://schemas.microsoft.com/office/drawing/2014/main" val="3755692471"/>
                    </a:ext>
                  </a:extLst>
                </a:gridCol>
                <a:gridCol w="1779169">
                  <a:extLst>
                    <a:ext uri="{9D8B030D-6E8A-4147-A177-3AD203B41FA5}">
                      <a16:colId xmlns:a16="http://schemas.microsoft.com/office/drawing/2014/main" val="3437195700"/>
                    </a:ext>
                  </a:extLst>
                </a:gridCol>
              </a:tblGrid>
              <a:tr h="369527">
                <a:tc>
                  <a:txBody>
                    <a:bodyPr/>
                    <a:lstStyle/>
                    <a:p>
                      <a:r>
                        <a:rPr lang="en-BE" sz="1000"/>
                        <a:t>StationId</a:t>
                      </a:r>
                      <a:endParaRPr lang="nl-BE" sz="1000"/>
                    </a:p>
                  </a:txBody>
                  <a:tcPr marL="68580" marR="68580" marT="34290" marB="34290"/>
                </a:tc>
                <a:tc>
                  <a:txBody>
                    <a:bodyPr/>
                    <a:lstStyle/>
                    <a:p>
                      <a:r>
                        <a:rPr lang="en-BE" sz="1000"/>
                        <a:t>Name</a:t>
                      </a:r>
                      <a:endParaRPr lang="nl-BE" sz="1000"/>
                    </a:p>
                  </a:txBody>
                  <a:tcPr marL="68580" marR="68580" marT="34290" marB="34290"/>
                </a:tc>
                <a:tc>
                  <a:txBody>
                    <a:bodyPr/>
                    <a:lstStyle/>
                    <a:p>
                      <a:r>
                        <a:rPr lang="en-BE" sz="1000"/>
                        <a:t>Location</a:t>
                      </a:r>
                      <a:endParaRPr lang="nl-BE" sz="1000"/>
                    </a:p>
                  </a:txBody>
                  <a:tcPr marL="68580" marR="68580" marT="34290" marB="34290"/>
                </a:tc>
                <a:extLst>
                  <a:ext uri="{0D108BD9-81ED-4DB2-BD59-A6C34878D82A}">
                    <a16:rowId xmlns:a16="http://schemas.microsoft.com/office/drawing/2014/main" val="805300060"/>
                  </a:ext>
                </a:extLst>
              </a:tr>
              <a:tr h="369527">
                <a:tc>
                  <a:txBody>
                    <a:bodyPr/>
                    <a:lstStyle/>
                    <a:p>
                      <a:r>
                        <a:rPr lang="en-BE" sz="1000"/>
                        <a:t>123</a:t>
                      </a:r>
                      <a:endParaRPr lang="nl-BE" sz="1000"/>
                    </a:p>
                  </a:txBody>
                  <a:tcPr marL="68580" marR="68580" marT="34290" marB="34290"/>
                </a:tc>
                <a:tc>
                  <a:txBody>
                    <a:bodyPr/>
                    <a:lstStyle/>
                    <a:p>
                      <a:r>
                        <a:rPr lang="en-BE" sz="1000"/>
                        <a:t>Brussel-Centraal</a:t>
                      </a:r>
                      <a:endParaRPr lang="nl-BE" sz="1000"/>
                    </a:p>
                  </a:txBody>
                  <a:tcPr marL="68580" marR="68580" marT="34290" marB="34290"/>
                </a:tc>
                <a:tc>
                  <a:txBody>
                    <a:bodyPr/>
                    <a:lstStyle/>
                    <a:p>
                      <a:r>
                        <a:rPr lang="en-BE" sz="1000"/>
                        <a:t>Belgium</a:t>
                      </a:r>
                      <a:endParaRPr lang="nl-BE" sz="1000"/>
                    </a:p>
                  </a:txBody>
                  <a:tcPr marL="68580" marR="68580" marT="34290" marB="34290"/>
                </a:tc>
                <a:extLst>
                  <a:ext uri="{0D108BD9-81ED-4DB2-BD59-A6C34878D82A}">
                    <a16:rowId xmlns:a16="http://schemas.microsoft.com/office/drawing/2014/main" val="4112449166"/>
                  </a:ext>
                </a:extLst>
              </a:tr>
            </a:tbl>
          </a:graphicData>
        </a:graphic>
      </p:graphicFrame>
      <p:cxnSp>
        <p:nvCxnSpPr>
          <p:cNvPr id="11" name="Straight Connector 10">
            <a:extLst>
              <a:ext uri="{FF2B5EF4-FFF2-40B4-BE49-F238E27FC236}">
                <a16:creationId xmlns:a16="http://schemas.microsoft.com/office/drawing/2014/main" id="{AF9E9306-D629-E878-E473-E9EDBB8FAAF9}"/>
              </a:ext>
            </a:extLst>
          </p:cNvPr>
          <p:cNvCxnSpPr>
            <a:cxnSpLocks/>
          </p:cNvCxnSpPr>
          <p:nvPr/>
        </p:nvCxnSpPr>
        <p:spPr>
          <a:xfrm>
            <a:off x="6893400" y="3443741"/>
            <a:ext cx="3500256" cy="5393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29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13" end="1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xEl>
                                              <p:pRg st="14" end="1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E06A-E2E5-C7B8-D10A-482E7513370A}"/>
              </a:ext>
            </a:extLst>
          </p:cNvPr>
          <p:cNvSpPr>
            <a:spLocks noGrp="1"/>
          </p:cNvSpPr>
          <p:nvPr>
            <p:ph type="title"/>
          </p:nvPr>
        </p:nvSpPr>
        <p:spPr/>
        <p:txBody>
          <a:bodyPr/>
          <a:lstStyle/>
          <a:p>
            <a:r>
              <a:rPr lang="en-BE" dirty="0"/>
              <a:t>Why does it help?</a:t>
            </a:r>
          </a:p>
        </p:txBody>
      </p:sp>
      <p:sp>
        <p:nvSpPr>
          <p:cNvPr id="3" name="Content Placeholder 2">
            <a:extLst>
              <a:ext uri="{FF2B5EF4-FFF2-40B4-BE49-F238E27FC236}">
                <a16:creationId xmlns:a16="http://schemas.microsoft.com/office/drawing/2014/main" id="{FAC4395E-F25D-E499-342E-2B00FA298202}"/>
              </a:ext>
            </a:extLst>
          </p:cNvPr>
          <p:cNvSpPr>
            <a:spLocks noGrp="1"/>
          </p:cNvSpPr>
          <p:nvPr>
            <p:ph idx="1"/>
          </p:nvPr>
        </p:nvSpPr>
        <p:spPr/>
        <p:txBody>
          <a:bodyPr>
            <a:normAutofit lnSpcReduction="10000"/>
          </a:bodyPr>
          <a:lstStyle/>
          <a:p>
            <a:pPr marL="0" indent="0">
              <a:buNone/>
            </a:pPr>
            <a:r>
              <a:rPr lang="en-BE" dirty="0"/>
              <a:t>Semantic technologies help create data integration because:</a:t>
            </a:r>
          </a:p>
          <a:p>
            <a:r>
              <a:rPr lang="en-BE" dirty="0"/>
              <a:t>Balances autonomy and cohesion</a:t>
            </a:r>
          </a:p>
          <a:p>
            <a:r>
              <a:rPr lang="en-BE" dirty="0"/>
              <a:t>The framework is built to be LINKED. Built for REUSE. It will intuitively push developers towards integration.</a:t>
            </a:r>
          </a:p>
          <a:p>
            <a:r>
              <a:rPr lang="en-BE" dirty="0"/>
              <a:t>Identifiers are GLOBALLY </a:t>
            </a:r>
            <a:r>
              <a:rPr lang="en-BE" dirty="0" err="1"/>
              <a:t>uniq</a:t>
            </a:r>
            <a:r>
              <a:rPr lang="nl-BE" dirty="0"/>
              <a:t>u</a:t>
            </a:r>
            <a:r>
              <a:rPr lang="en-BE" dirty="0"/>
              <a:t>e and provide context.</a:t>
            </a:r>
          </a:p>
          <a:p>
            <a:r>
              <a:rPr lang="en-BE" dirty="0"/>
              <a:t>Ontologies are meant to be reused</a:t>
            </a:r>
          </a:p>
          <a:p>
            <a:r>
              <a:rPr lang="en-BE" dirty="0"/>
              <a:t>...</a:t>
            </a:r>
          </a:p>
          <a:p>
            <a:pPr marL="0" indent="0">
              <a:buNone/>
            </a:pPr>
            <a:endParaRPr lang="en-BE" dirty="0"/>
          </a:p>
          <a:p>
            <a:pPr marL="0" indent="0">
              <a:buNone/>
            </a:pPr>
            <a:r>
              <a:rPr lang="en-BE" dirty="0"/>
              <a:t>But you can still mess it up! Don’t reinvent the wheel, reuse ontologies and identifiers!</a:t>
            </a:r>
          </a:p>
        </p:txBody>
      </p:sp>
      <p:sp>
        <p:nvSpPr>
          <p:cNvPr id="5" name="Date Placeholder 4">
            <a:extLst>
              <a:ext uri="{FF2B5EF4-FFF2-40B4-BE49-F238E27FC236}">
                <a16:creationId xmlns:a16="http://schemas.microsoft.com/office/drawing/2014/main" id="{AD82ABC8-8EAC-D4A6-A532-03E3FF659FAD}"/>
              </a:ext>
            </a:extLst>
          </p:cNvPr>
          <p:cNvSpPr>
            <a:spLocks noGrp="1"/>
          </p:cNvSpPr>
          <p:nvPr>
            <p:ph type="dt" sz="half" idx="10"/>
          </p:nvPr>
        </p:nvSpPr>
        <p:spPr/>
        <p:txBody>
          <a:bodyPr/>
          <a:lstStyle/>
          <a:p>
            <a:pPr>
              <a:defRPr/>
            </a:pPr>
            <a:r>
              <a:rPr lang="it-IT"/>
              <a:t>2-3 October 2025</a:t>
            </a:r>
          </a:p>
        </p:txBody>
      </p:sp>
      <p:sp>
        <p:nvSpPr>
          <p:cNvPr id="6" name="Footer Placeholder 5">
            <a:extLst>
              <a:ext uri="{FF2B5EF4-FFF2-40B4-BE49-F238E27FC236}">
                <a16:creationId xmlns:a16="http://schemas.microsoft.com/office/drawing/2014/main" id="{3AC9EA80-B3C5-56E1-DF0E-125C706806B2}"/>
              </a:ext>
            </a:extLst>
          </p:cNvPr>
          <p:cNvSpPr>
            <a:spLocks noGrp="1"/>
          </p:cNvSpPr>
          <p:nvPr>
            <p:ph type="ftr" sz="quarter" idx="11"/>
          </p:nvPr>
        </p:nvSpPr>
        <p:spPr/>
        <p:txBody>
          <a:bodyPr/>
          <a:lstStyle/>
          <a:p>
            <a:pPr>
              <a:defRPr/>
            </a:pPr>
            <a:r>
              <a:rPr lang="en-US"/>
              <a:t>International Workshop ICT for RAILWAYS - Edition 8 - Madrid - ES</a:t>
            </a:r>
            <a:endParaRPr lang="it-IT" sz="1400"/>
          </a:p>
        </p:txBody>
      </p:sp>
      <p:sp>
        <p:nvSpPr>
          <p:cNvPr id="7" name="Slide Number Placeholder 6">
            <a:extLst>
              <a:ext uri="{FF2B5EF4-FFF2-40B4-BE49-F238E27FC236}">
                <a16:creationId xmlns:a16="http://schemas.microsoft.com/office/drawing/2014/main" id="{68B36ABF-DD21-7B2D-0E35-8C7EDC44BE5B}"/>
              </a:ext>
            </a:extLst>
          </p:cNvPr>
          <p:cNvSpPr>
            <a:spLocks noGrp="1"/>
          </p:cNvSpPr>
          <p:nvPr>
            <p:ph type="sldNum" sz="quarter" idx="12"/>
          </p:nvPr>
        </p:nvSpPr>
        <p:spPr/>
        <p:txBody>
          <a:bodyPr/>
          <a:lstStyle/>
          <a:p>
            <a:fld id="{F016600F-0C1B-4DE5-AD8E-1CE17FC3917B}" type="slidenum">
              <a:rPr lang="it-IT" altLang="it-IT" smtClean="0"/>
              <a:pPr/>
              <a:t>8</a:t>
            </a:fld>
            <a:endParaRPr lang="it-IT" altLang="it-IT" dirty="0"/>
          </a:p>
        </p:txBody>
      </p:sp>
    </p:spTree>
    <p:extLst>
      <p:ext uri="{BB962C8B-B14F-4D97-AF65-F5344CB8AC3E}">
        <p14:creationId xmlns:p14="http://schemas.microsoft.com/office/powerpoint/2010/main" val="79173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e 10">
            <a:extLst>
              <a:ext uri="{FF2B5EF4-FFF2-40B4-BE49-F238E27FC236}">
                <a16:creationId xmlns:a16="http://schemas.microsoft.com/office/drawing/2014/main" id="{98D0DBFF-FCF5-2225-06B3-A916228E3CC6}"/>
              </a:ext>
            </a:extLst>
          </p:cNvPr>
          <p:cNvPicPr>
            <a:picLocks noChangeAspect="1"/>
          </p:cNvPicPr>
          <p:nvPr/>
        </p:nvPicPr>
        <p:blipFill>
          <a:blip r:embed="rId3"/>
          <a:stretch>
            <a:fillRect/>
          </a:stretch>
        </p:blipFill>
        <p:spPr>
          <a:xfrm>
            <a:off x="545110" y="408651"/>
            <a:ext cx="9957663" cy="788484"/>
          </a:xfrm>
          <a:prstGeom prst="rect">
            <a:avLst/>
          </a:prstGeom>
        </p:spPr>
      </p:pic>
      <p:sp>
        <p:nvSpPr>
          <p:cNvPr id="8" name="Plassholder for innhold 3">
            <a:extLst>
              <a:ext uri="{FF2B5EF4-FFF2-40B4-BE49-F238E27FC236}">
                <a16:creationId xmlns:a16="http://schemas.microsoft.com/office/drawing/2014/main" id="{7672C2C6-66CB-CD56-258A-82A024C06994}"/>
              </a:ext>
            </a:extLst>
          </p:cNvPr>
          <p:cNvSpPr txBox="1">
            <a:spLocks/>
          </p:cNvSpPr>
          <p:nvPr/>
        </p:nvSpPr>
        <p:spPr>
          <a:xfrm>
            <a:off x="545110" y="1376316"/>
            <a:ext cx="11507972" cy="5387704"/>
          </a:xfrm>
          <a:prstGeom prst="rect">
            <a:avLst/>
          </a:prstGeom>
        </p:spPr>
        <p:txBody>
          <a:bodyPr vert="horz" lIns="9600" tIns="0" rIns="0" bIns="0" numCol="3" rtlCol="0">
            <a:noAutofit/>
          </a:bodyPr>
          <a:lstStyle>
            <a:lvl1pPr marL="171450" indent="-171450" algn="l" defTabSz="685800" rtl="0" eaLnBrk="1" latinLnBrk="0" hangingPunct="1">
              <a:lnSpc>
                <a:spcPct val="90000"/>
              </a:lnSpc>
              <a:spcBef>
                <a:spcPts val="1000"/>
              </a:spcBef>
              <a:buClr>
                <a:srgbClr val="172141"/>
              </a:buClr>
              <a:buFont typeface="Arial" panose="020B0604020202020204" pitchFamily="34" charset="0"/>
              <a:buChar char="•"/>
              <a:defRPr sz="1400" b="0" i="0" kern="1200">
                <a:solidFill>
                  <a:schemeClr val="tx1"/>
                </a:solidFill>
                <a:latin typeface="+mn-lt"/>
                <a:ea typeface="+mn-ea"/>
                <a:cs typeface="+mn-cs"/>
              </a:defRPr>
            </a:lvl1pPr>
            <a:lvl2pPr marL="360000" indent="-162000" algn="l" defTabSz="685800" rtl="0" eaLnBrk="1" latinLnBrk="0" hangingPunct="1">
              <a:lnSpc>
                <a:spcPct val="100000"/>
              </a:lnSpc>
              <a:spcBef>
                <a:spcPts val="600"/>
              </a:spcBef>
              <a:buFont typeface="Arial" panose="020B0604020202020204" pitchFamily="34" charset="0"/>
              <a:buChar char="–"/>
              <a:defRPr sz="1100" b="0" i="0" kern="1200">
                <a:solidFill>
                  <a:schemeClr val="tx1"/>
                </a:solidFill>
                <a:latin typeface="+mn-lt"/>
                <a:ea typeface="+mn-ea"/>
                <a:cs typeface="+mn-cs"/>
              </a:defRPr>
            </a:lvl2pPr>
            <a:lvl3pPr marL="540000" indent="-162000" algn="l" defTabSz="685800" rtl="0" eaLnBrk="1" latinLnBrk="0" hangingPunct="1">
              <a:lnSpc>
                <a:spcPct val="90000"/>
              </a:lnSpc>
              <a:spcBef>
                <a:spcPts val="400"/>
              </a:spcBef>
              <a:buFont typeface="Arial" panose="020B0604020202020204" pitchFamily="34" charset="0"/>
              <a:buChar char="–"/>
              <a:defRPr sz="85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1333"/>
              </a:spcBef>
              <a:buNone/>
            </a:pPr>
            <a:r>
              <a:rPr lang="nb-NO" sz="1333" b="1" dirty="0">
                <a:solidFill>
                  <a:srgbClr val="000000"/>
                </a:solidFill>
                <a:latin typeface="Arial" panose="020B0604020202020204"/>
              </a:rPr>
              <a:t>Class			Count</a:t>
            </a:r>
          </a:p>
          <a:p>
            <a:pPr marL="0" indent="0" defTabSz="914377">
              <a:lnSpc>
                <a:spcPct val="100000"/>
              </a:lnSpc>
              <a:spcBef>
                <a:spcPts val="1333"/>
              </a:spcBef>
              <a:buNone/>
            </a:pPr>
            <a:r>
              <a:rPr lang="nb-NO" sz="1333" dirty="0" err="1">
                <a:solidFill>
                  <a:srgbClr val="000000"/>
                </a:solidFill>
                <a:latin typeface="Arial" panose="020B0604020202020204"/>
              </a:rPr>
              <a:t>gsp:Geometry</a:t>
            </a:r>
            <a:r>
              <a:rPr lang="nb-NO" sz="1333" dirty="0">
                <a:solidFill>
                  <a:srgbClr val="000000"/>
                </a:solidFill>
                <a:latin typeface="Arial" panose="020B0604020202020204"/>
              </a:rPr>
              <a:t>		96169</a:t>
            </a:r>
          </a:p>
          <a:p>
            <a:pPr marL="0" indent="0" defTabSz="914377">
              <a:lnSpc>
                <a:spcPct val="100000"/>
              </a:lnSpc>
              <a:spcBef>
                <a:spcPts val="1333"/>
              </a:spcBef>
              <a:buNone/>
            </a:pPr>
            <a:r>
              <a:rPr lang="nb-NO" sz="1333" dirty="0" err="1">
                <a:solidFill>
                  <a:srgbClr val="000000"/>
                </a:solidFill>
                <a:latin typeface="Arial" panose="020B0604020202020204"/>
              </a:rPr>
              <a:t>rtm:NetEntity</a:t>
            </a:r>
            <a:r>
              <a:rPr lang="nb-NO" sz="1333" dirty="0">
                <a:solidFill>
                  <a:srgbClr val="000000"/>
                </a:solidFill>
                <a:latin typeface="Arial" panose="020B0604020202020204"/>
              </a:rPr>
              <a:t>		84485</a:t>
            </a:r>
          </a:p>
          <a:p>
            <a:pPr marL="0" indent="0" defTabSz="914377">
              <a:lnSpc>
                <a:spcPct val="100000"/>
              </a:lnSpc>
              <a:spcBef>
                <a:spcPts val="1333"/>
              </a:spcBef>
              <a:buNone/>
            </a:pPr>
            <a:r>
              <a:rPr lang="nb-NO" sz="1333" dirty="0" err="1">
                <a:solidFill>
                  <a:srgbClr val="000000"/>
                </a:solidFill>
                <a:latin typeface="Arial" panose="020B0604020202020204"/>
              </a:rPr>
              <a:t>rtm:GeometricCoordinate</a:t>
            </a:r>
            <a:r>
              <a:rPr lang="nb-NO" sz="1333" dirty="0">
                <a:solidFill>
                  <a:srgbClr val="000000"/>
                </a:solidFill>
                <a:latin typeface="Arial" panose="020B0604020202020204"/>
              </a:rPr>
              <a:t>	71482</a:t>
            </a:r>
          </a:p>
          <a:p>
            <a:pPr marL="0" indent="0" defTabSz="914377">
              <a:lnSpc>
                <a:spcPct val="100000"/>
              </a:lnSpc>
              <a:spcBef>
                <a:spcPts val="1333"/>
              </a:spcBef>
              <a:buNone/>
            </a:pPr>
            <a:r>
              <a:rPr lang="nb-NO" sz="1333" dirty="0" err="1">
                <a:solidFill>
                  <a:srgbClr val="000000"/>
                </a:solidFill>
                <a:latin typeface="Arial" panose="020B0604020202020204"/>
              </a:rPr>
              <a:t>rtm:SpotLocation</a:t>
            </a:r>
            <a:r>
              <a:rPr lang="nb-NO" sz="1333" dirty="0">
                <a:solidFill>
                  <a:srgbClr val="000000"/>
                </a:solidFill>
                <a:latin typeface="Arial" panose="020B0604020202020204"/>
              </a:rPr>
              <a:t>		63545</a:t>
            </a:r>
          </a:p>
          <a:p>
            <a:pPr marL="0" indent="0" defTabSz="914377">
              <a:lnSpc>
                <a:spcPct val="100000"/>
              </a:lnSpc>
              <a:spcBef>
                <a:spcPts val="1333"/>
              </a:spcBef>
              <a:buNone/>
            </a:pPr>
            <a:r>
              <a:rPr lang="nb-NO" sz="1333" dirty="0">
                <a:solidFill>
                  <a:srgbClr val="000000"/>
                </a:solidFill>
                <a:latin typeface="Arial" panose="020B0604020202020204"/>
              </a:rPr>
              <a:t>railml3:Designator		29642</a:t>
            </a:r>
          </a:p>
          <a:p>
            <a:pPr marL="0" indent="0" defTabSz="914377">
              <a:lnSpc>
                <a:spcPct val="100000"/>
              </a:lnSpc>
              <a:spcBef>
                <a:spcPts val="1333"/>
              </a:spcBef>
              <a:buNone/>
            </a:pPr>
            <a:r>
              <a:rPr lang="nb-NO" sz="1333" dirty="0" err="1">
                <a:solidFill>
                  <a:srgbClr val="000000"/>
                </a:solidFill>
                <a:latin typeface="Arial" panose="020B0604020202020204"/>
              </a:rPr>
              <a:t>era:InfrastructureElement</a:t>
            </a:r>
            <a:r>
              <a:rPr lang="nb-NO" sz="1333" dirty="0">
                <a:solidFill>
                  <a:srgbClr val="000000"/>
                </a:solidFill>
                <a:latin typeface="Arial" panose="020B0604020202020204"/>
              </a:rPr>
              <a:t>	27194</a:t>
            </a:r>
          </a:p>
          <a:p>
            <a:pPr marL="0" indent="0" defTabSz="914377">
              <a:lnSpc>
                <a:spcPct val="100000"/>
              </a:lnSpc>
              <a:spcBef>
                <a:spcPts val="1333"/>
              </a:spcBef>
              <a:buNone/>
            </a:pPr>
            <a:r>
              <a:rPr lang="nb-NO" sz="1333" dirty="0" err="1">
                <a:solidFill>
                  <a:srgbClr val="000000"/>
                </a:solidFill>
                <a:latin typeface="Arial" panose="020B0604020202020204"/>
              </a:rPr>
              <a:t>rtm:IntrinsicCoordinate</a:t>
            </a:r>
            <a:r>
              <a:rPr lang="nb-NO" sz="1333" dirty="0">
                <a:solidFill>
                  <a:srgbClr val="000000"/>
                </a:solidFill>
                <a:latin typeface="Arial" panose="020B0604020202020204"/>
              </a:rPr>
              <a:t>		18226</a:t>
            </a:r>
          </a:p>
          <a:p>
            <a:pPr marL="0" indent="0" defTabSz="914377">
              <a:lnSpc>
                <a:spcPct val="100000"/>
              </a:lnSpc>
              <a:spcBef>
                <a:spcPts val="1333"/>
              </a:spcBef>
              <a:buNone/>
            </a:pPr>
            <a:r>
              <a:rPr lang="nb-NO" sz="1333" dirty="0" err="1">
                <a:solidFill>
                  <a:srgbClr val="000000"/>
                </a:solidFill>
                <a:latin typeface="Arial" panose="020B0604020202020204"/>
              </a:rPr>
              <a:t>rtm:AssociatedNetElement</a:t>
            </a:r>
            <a:r>
              <a:rPr lang="nb-NO" sz="1333" dirty="0">
                <a:solidFill>
                  <a:srgbClr val="000000"/>
                </a:solidFill>
                <a:latin typeface="Arial" panose="020B0604020202020204"/>
              </a:rPr>
              <a:t>	15969</a:t>
            </a:r>
          </a:p>
          <a:p>
            <a:pPr marL="0" indent="0" defTabSz="914377">
              <a:lnSpc>
                <a:spcPct val="100000"/>
              </a:lnSpc>
              <a:spcBef>
                <a:spcPts val="1333"/>
              </a:spcBef>
              <a:buNone/>
            </a:pPr>
            <a:r>
              <a:rPr lang="nb-NO" sz="1333" dirty="0">
                <a:solidFill>
                  <a:srgbClr val="000000"/>
                </a:solidFill>
                <a:latin typeface="Arial" panose="020B0604020202020204"/>
              </a:rPr>
              <a:t>railml3:GradientCurve		14392</a:t>
            </a:r>
          </a:p>
          <a:p>
            <a:pPr marL="0" indent="0" defTabSz="914377">
              <a:lnSpc>
                <a:spcPct val="100000"/>
              </a:lnSpc>
              <a:spcBef>
                <a:spcPts val="1333"/>
              </a:spcBef>
              <a:buNone/>
            </a:pPr>
            <a:r>
              <a:rPr lang="nb-NO" sz="1333" dirty="0" err="1">
                <a:solidFill>
                  <a:srgbClr val="000000"/>
                </a:solidFill>
                <a:latin typeface="Arial" panose="020B0604020202020204"/>
              </a:rPr>
              <a:t>rtm:LinearLocation</a:t>
            </a:r>
            <a:r>
              <a:rPr lang="nb-NO" sz="1333" dirty="0">
                <a:solidFill>
                  <a:srgbClr val="000000"/>
                </a:solidFill>
                <a:latin typeface="Arial" panose="020B0604020202020204"/>
              </a:rPr>
              <a:t>		12560</a:t>
            </a:r>
          </a:p>
          <a:p>
            <a:pPr marL="0" indent="0" defTabSz="914377">
              <a:lnSpc>
                <a:spcPct val="100000"/>
              </a:lnSpc>
              <a:spcBef>
                <a:spcPts val="1333"/>
              </a:spcBef>
              <a:buNone/>
            </a:pPr>
            <a:r>
              <a:rPr lang="nb-NO" sz="1333" dirty="0" err="1">
                <a:solidFill>
                  <a:srgbClr val="000000"/>
                </a:solidFill>
                <a:latin typeface="Arial" panose="020B0604020202020204"/>
              </a:rPr>
              <a:t>era:LinearElement</a:t>
            </a:r>
            <a:r>
              <a:rPr lang="nb-NO" sz="1333" dirty="0">
                <a:solidFill>
                  <a:srgbClr val="000000"/>
                </a:solidFill>
                <a:latin typeface="Arial" panose="020B0604020202020204"/>
              </a:rPr>
              <a:t>		9113</a:t>
            </a:r>
          </a:p>
          <a:p>
            <a:pPr marL="0" indent="0" defTabSz="914377">
              <a:lnSpc>
                <a:spcPct val="100000"/>
              </a:lnSpc>
              <a:spcBef>
                <a:spcPts val="1333"/>
              </a:spcBef>
              <a:buNone/>
            </a:pPr>
            <a:r>
              <a:rPr lang="nb-NO" sz="1333" dirty="0" err="1">
                <a:solidFill>
                  <a:srgbClr val="000000"/>
                </a:solidFill>
                <a:latin typeface="Arial" panose="020B0604020202020204"/>
              </a:rPr>
              <a:t>rtm:AssociatedPositioningSystem</a:t>
            </a:r>
            <a:r>
              <a:rPr lang="nb-NO" sz="1333" dirty="0">
                <a:solidFill>
                  <a:srgbClr val="000000"/>
                </a:solidFill>
                <a:latin typeface="Arial" panose="020B0604020202020204"/>
              </a:rPr>
              <a:t>	9113</a:t>
            </a:r>
          </a:p>
          <a:p>
            <a:pPr marL="0" indent="0" defTabSz="914377">
              <a:lnSpc>
                <a:spcPct val="100000"/>
              </a:lnSpc>
              <a:spcBef>
                <a:spcPts val="1333"/>
              </a:spcBef>
              <a:buNone/>
            </a:pPr>
            <a:endParaRPr lang="en-BE" sz="1333" dirty="0">
              <a:solidFill>
                <a:srgbClr val="000000"/>
              </a:solidFill>
              <a:latin typeface="Arial" panose="020B0604020202020204"/>
            </a:endParaRPr>
          </a:p>
          <a:p>
            <a:pPr marL="0" indent="0" defTabSz="914377">
              <a:lnSpc>
                <a:spcPct val="100000"/>
              </a:lnSpc>
              <a:spcBef>
                <a:spcPts val="1333"/>
              </a:spcBef>
              <a:buNone/>
            </a:pPr>
            <a:endParaRPr lang="nb-NO" sz="1333" dirty="0">
              <a:solidFill>
                <a:srgbClr val="000000"/>
              </a:solidFill>
              <a:latin typeface="Arial" panose="020B0604020202020204"/>
            </a:endParaRPr>
          </a:p>
          <a:p>
            <a:pPr marL="0" indent="0" defTabSz="914377">
              <a:lnSpc>
                <a:spcPct val="100000"/>
              </a:lnSpc>
              <a:spcBef>
                <a:spcPts val="1333"/>
              </a:spcBef>
              <a:buNone/>
            </a:pPr>
            <a:r>
              <a:rPr lang="nb-NO" sz="1333" b="1" dirty="0">
                <a:solidFill>
                  <a:srgbClr val="000000"/>
                </a:solidFill>
                <a:latin typeface="Arial" panose="020B0604020202020204"/>
              </a:rPr>
              <a:t>Class|			Count</a:t>
            </a:r>
          </a:p>
          <a:p>
            <a:pPr marL="0" indent="0" defTabSz="914377">
              <a:lnSpc>
                <a:spcPct val="100000"/>
              </a:lnSpc>
              <a:spcBef>
                <a:spcPts val="1333"/>
              </a:spcBef>
              <a:buNone/>
            </a:pPr>
            <a:r>
              <a:rPr lang="nb-NO" sz="1333" dirty="0" err="1">
                <a:solidFill>
                  <a:srgbClr val="000000"/>
                </a:solidFill>
                <a:latin typeface="Arial" panose="020B0604020202020204"/>
              </a:rPr>
              <a:t>rtm:RTM_NetElement</a:t>
            </a:r>
            <a:r>
              <a:rPr lang="nb-NO" sz="1333" dirty="0">
                <a:solidFill>
                  <a:srgbClr val="000000"/>
                </a:solidFill>
                <a:latin typeface="Arial" panose="020B0604020202020204"/>
              </a:rPr>
              <a:t>		9113</a:t>
            </a:r>
          </a:p>
          <a:p>
            <a:pPr marL="0" indent="0" defTabSz="914377">
              <a:lnSpc>
                <a:spcPct val="100000"/>
              </a:lnSpc>
              <a:spcBef>
                <a:spcPts val="1333"/>
              </a:spcBef>
              <a:buNone/>
            </a:pPr>
            <a:r>
              <a:rPr lang="nb-NO" sz="1333" dirty="0" err="1">
                <a:solidFill>
                  <a:srgbClr val="000000"/>
                </a:solidFill>
                <a:latin typeface="Arial" panose="020B0604020202020204"/>
              </a:rPr>
              <a:t>era:Track</a:t>
            </a:r>
            <a:r>
              <a:rPr lang="nb-NO" sz="1333" dirty="0">
                <a:solidFill>
                  <a:srgbClr val="000000"/>
                </a:solidFill>
                <a:latin typeface="Arial" panose="020B0604020202020204"/>
              </a:rPr>
              <a:t>			8084</a:t>
            </a:r>
          </a:p>
          <a:p>
            <a:pPr marL="0" indent="0" defTabSz="914377">
              <a:lnSpc>
                <a:spcPct val="100000"/>
              </a:lnSpc>
              <a:spcBef>
                <a:spcPts val="1333"/>
              </a:spcBef>
              <a:buNone/>
            </a:pPr>
            <a:r>
              <a:rPr lang="nb-NO" sz="1333" dirty="0">
                <a:solidFill>
                  <a:srgbClr val="000000"/>
                </a:solidFill>
                <a:latin typeface="Arial" panose="020B0604020202020204"/>
              </a:rPr>
              <a:t>rtm:Relation		7894</a:t>
            </a:r>
          </a:p>
          <a:p>
            <a:pPr marL="0" indent="0" defTabSz="914377">
              <a:lnSpc>
                <a:spcPct val="100000"/>
              </a:lnSpc>
              <a:spcBef>
                <a:spcPts val="1333"/>
              </a:spcBef>
              <a:buNone/>
            </a:pPr>
            <a:r>
              <a:rPr lang="nb-NO" sz="1333" dirty="0">
                <a:solidFill>
                  <a:srgbClr val="000000"/>
                </a:solidFill>
                <a:latin typeface="Arial" panose="020B0604020202020204"/>
              </a:rPr>
              <a:t>railml3:Length		7789</a:t>
            </a:r>
          </a:p>
          <a:p>
            <a:pPr marL="0" indent="0" defTabSz="914377">
              <a:lnSpc>
                <a:spcPct val="100000"/>
              </a:lnSpc>
              <a:spcBef>
                <a:spcPts val="1333"/>
              </a:spcBef>
              <a:buNone/>
            </a:pPr>
            <a:r>
              <a:rPr lang="nb-NO" sz="1333" dirty="0">
                <a:solidFill>
                  <a:srgbClr val="000000"/>
                </a:solidFill>
                <a:latin typeface="Arial" panose="020B0604020202020204"/>
              </a:rPr>
              <a:t>railml3:Track		7789</a:t>
            </a:r>
          </a:p>
          <a:p>
            <a:pPr marL="0" indent="0" defTabSz="914377">
              <a:lnSpc>
                <a:spcPct val="100000"/>
              </a:lnSpc>
              <a:spcBef>
                <a:spcPts val="1333"/>
              </a:spcBef>
              <a:buNone/>
            </a:pPr>
            <a:r>
              <a:rPr lang="nb-NO" sz="1333" dirty="0" err="1">
                <a:solidFill>
                  <a:srgbClr val="000000"/>
                </a:solidFill>
                <a:latin typeface="Arial" panose="020B0604020202020204"/>
              </a:rPr>
              <a:t>era:KilometricPost</a:t>
            </a:r>
            <a:r>
              <a:rPr lang="nb-NO" sz="1333" dirty="0">
                <a:solidFill>
                  <a:srgbClr val="000000"/>
                </a:solidFill>
                <a:latin typeface="Arial" panose="020B0604020202020204"/>
              </a:rPr>
              <a:t>		7774</a:t>
            </a:r>
          </a:p>
          <a:p>
            <a:pPr marL="0" indent="0" defTabSz="914377">
              <a:lnSpc>
                <a:spcPct val="100000"/>
              </a:lnSpc>
              <a:spcBef>
                <a:spcPts val="1333"/>
              </a:spcBef>
              <a:buNone/>
            </a:pPr>
            <a:r>
              <a:rPr lang="nb-NO" sz="1333" dirty="0" err="1">
                <a:solidFill>
                  <a:srgbClr val="000000"/>
                </a:solidFill>
                <a:latin typeface="Arial" panose="020B0604020202020204"/>
              </a:rPr>
              <a:t>era:Signal</a:t>
            </a:r>
            <a:r>
              <a:rPr lang="nb-NO" sz="1333" dirty="0">
                <a:solidFill>
                  <a:srgbClr val="000000"/>
                </a:solidFill>
                <a:latin typeface="Arial" panose="020B0604020202020204"/>
              </a:rPr>
              <a:t>			7061</a:t>
            </a:r>
          </a:p>
          <a:p>
            <a:pPr marL="0" indent="0" defTabSz="914377">
              <a:lnSpc>
                <a:spcPct val="100000"/>
              </a:lnSpc>
              <a:spcBef>
                <a:spcPts val="1333"/>
              </a:spcBef>
              <a:buNone/>
            </a:pPr>
            <a:r>
              <a:rPr lang="nb-NO" sz="1333" dirty="0" err="1">
                <a:solidFill>
                  <a:srgbClr val="000000"/>
                </a:solidFill>
                <a:latin typeface="Arial" panose="020B0604020202020204"/>
              </a:rPr>
              <a:t>era:LevelCrossing</a:t>
            </a:r>
            <a:r>
              <a:rPr lang="nb-NO" sz="1333" dirty="0">
                <a:solidFill>
                  <a:srgbClr val="000000"/>
                </a:solidFill>
                <a:latin typeface="Arial" panose="020B0604020202020204"/>
              </a:rPr>
              <a:t>		3267</a:t>
            </a:r>
          </a:p>
          <a:p>
            <a:pPr marL="0" indent="0" defTabSz="914377">
              <a:lnSpc>
                <a:spcPct val="100000"/>
              </a:lnSpc>
              <a:spcBef>
                <a:spcPts val="1333"/>
              </a:spcBef>
              <a:buNone/>
            </a:pPr>
            <a:r>
              <a:rPr lang="nb-NO" sz="1333" dirty="0">
                <a:solidFill>
                  <a:srgbClr val="000000"/>
                </a:solidFill>
                <a:latin typeface="Arial" panose="020B0604020202020204"/>
              </a:rPr>
              <a:t>railml3:SwitchIS		2984</a:t>
            </a:r>
          </a:p>
          <a:p>
            <a:pPr marL="0" indent="0" defTabSz="914377">
              <a:lnSpc>
                <a:spcPct val="100000"/>
              </a:lnSpc>
              <a:spcBef>
                <a:spcPts val="1333"/>
              </a:spcBef>
              <a:buNone/>
            </a:pPr>
            <a:r>
              <a:rPr lang="nb-NO" sz="1333" dirty="0">
                <a:solidFill>
                  <a:srgbClr val="000000"/>
                </a:solidFill>
                <a:latin typeface="Arial" panose="020B0604020202020204"/>
              </a:rPr>
              <a:t>railml3:SignalIS		2585</a:t>
            </a:r>
          </a:p>
          <a:p>
            <a:pPr marL="0" indent="0" defTabSz="914377">
              <a:lnSpc>
                <a:spcPct val="100000"/>
              </a:lnSpc>
              <a:spcBef>
                <a:spcPts val="1333"/>
              </a:spcBef>
              <a:buNone/>
            </a:pPr>
            <a:r>
              <a:rPr lang="nb-NO" sz="1333" dirty="0">
                <a:solidFill>
                  <a:srgbClr val="000000"/>
                </a:solidFill>
                <a:latin typeface="Arial" panose="020B0604020202020204"/>
              </a:rPr>
              <a:t>railml3:SignalConstruction	1765</a:t>
            </a:r>
          </a:p>
          <a:p>
            <a:pPr marL="0" indent="0" defTabSz="914377">
              <a:lnSpc>
                <a:spcPct val="100000"/>
              </a:lnSpc>
              <a:spcBef>
                <a:spcPts val="1333"/>
              </a:spcBef>
              <a:buNone/>
            </a:pPr>
            <a:r>
              <a:rPr lang="nb-NO" sz="1333" dirty="0">
                <a:solidFill>
                  <a:srgbClr val="000000"/>
                </a:solidFill>
                <a:latin typeface="Arial" panose="020B0604020202020204"/>
              </a:rPr>
              <a:t>railml3:HorizontalCurve		1679</a:t>
            </a:r>
          </a:p>
          <a:p>
            <a:pPr marL="0" indent="0" defTabSz="914377">
              <a:lnSpc>
                <a:spcPct val="100000"/>
              </a:lnSpc>
              <a:spcBef>
                <a:spcPts val="1333"/>
              </a:spcBef>
              <a:buNone/>
            </a:pPr>
            <a:endParaRPr lang="en-BE" sz="1333" dirty="0">
              <a:solidFill>
                <a:srgbClr val="000000"/>
              </a:solidFill>
              <a:latin typeface="Arial" panose="020B0604020202020204"/>
            </a:endParaRPr>
          </a:p>
          <a:p>
            <a:pPr marL="0" indent="0" defTabSz="914377">
              <a:lnSpc>
                <a:spcPct val="100000"/>
              </a:lnSpc>
              <a:spcBef>
                <a:spcPts val="1333"/>
              </a:spcBef>
              <a:buNone/>
            </a:pPr>
            <a:endParaRPr lang="nb-NO" sz="1333" dirty="0">
              <a:solidFill>
                <a:srgbClr val="000000"/>
              </a:solidFill>
              <a:latin typeface="Arial" panose="020B0604020202020204"/>
            </a:endParaRPr>
          </a:p>
          <a:p>
            <a:pPr marL="0" indent="0" defTabSz="914377">
              <a:lnSpc>
                <a:spcPct val="100000"/>
              </a:lnSpc>
              <a:spcBef>
                <a:spcPts val="1333"/>
              </a:spcBef>
              <a:buNone/>
            </a:pPr>
            <a:r>
              <a:rPr lang="nb-NO" sz="1333" b="1" dirty="0">
                <a:solidFill>
                  <a:srgbClr val="000000"/>
                </a:solidFill>
                <a:latin typeface="Arial" panose="020B0604020202020204"/>
              </a:rPr>
              <a:t>Class 			Count</a:t>
            </a:r>
          </a:p>
          <a:p>
            <a:pPr marL="0" indent="0" defTabSz="914377">
              <a:lnSpc>
                <a:spcPct val="100000"/>
              </a:lnSpc>
              <a:spcBef>
                <a:spcPts val="1333"/>
              </a:spcBef>
              <a:buNone/>
            </a:pPr>
            <a:r>
              <a:rPr lang="nb-NO" sz="1333" dirty="0" err="1">
                <a:solidFill>
                  <a:srgbClr val="000000"/>
                </a:solidFill>
                <a:latin typeface="Arial" panose="020B0604020202020204"/>
              </a:rPr>
              <a:t>era:PlatformEdge</a:t>
            </a:r>
            <a:r>
              <a:rPr lang="nb-NO" sz="1333" dirty="0">
                <a:solidFill>
                  <a:srgbClr val="000000"/>
                </a:solidFill>
                <a:latin typeface="Arial" panose="020B0604020202020204"/>
              </a:rPr>
              <a:t>		924</a:t>
            </a:r>
          </a:p>
          <a:p>
            <a:pPr marL="0" indent="0" defTabSz="914377">
              <a:lnSpc>
                <a:spcPct val="100000"/>
              </a:lnSpc>
              <a:spcBef>
                <a:spcPts val="1333"/>
              </a:spcBef>
              <a:buNone/>
            </a:pPr>
            <a:r>
              <a:rPr lang="nb-NO" sz="1333" dirty="0">
                <a:solidFill>
                  <a:srgbClr val="000000"/>
                </a:solidFill>
                <a:latin typeface="Arial" panose="020B0604020202020204"/>
              </a:rPr>
              <a:t>railml3:BufferStop		622</a:t>
            </a:r>
          </a:p>
          <a:p>
            <a:pPr marL="0" indent="0" defTabSz="914377">
              <a:lnSpc>
                <a:spcPct val="100000"/>
              </a:lnSpc>
              <a:spcBef>
                <a:spcPts val="1333"/>
              </a:spcBef>
              <a:buNone/>
            </a:pPr>
            <a:r>
              <a:rPr lang="nb-NO" sz="1333" dirty="0">
                <a:solidFill>
                  <a:srgbClr val="000000"/>
                </a:solidFill>
                <a:latin typeface="Arial" panose="020B0604020202020204"/>
              </a:rPr>
              <a:t>railml3:OperationalPoint		522</a:t>
            </a:r>
          </a:p>
          <a:p>
            <a:pPr marL="0" indent="0" defTabSz="914377">
              <a:lnSpc>
                <a:spcPct val="100000"/>
              </a:lnSpc>
              <a:spcBef>
                <a:spcPts val="1333"/>
              </a:spcBef>
              <a:buNone/>
            </a:pPr>
            <a:r>
              <a:rPr lang="nb-NO" sz="1333" dirty="0">
                <a:solidFill>
                  <a:srgbClr val="000000"/>
                </a:solidFill>
                <a:latin typeface="Arial" panose="020B0604020202020204"/>
              </a:rPr>
              <a:t>railml3:LevelCrossingIS		506</a:t>
            </a:r>
          </a:p>
          <a:p>
            <a:pPr marL="0" indent="0" defTabSz="914377">
              <a:lnSpc>
                <a:spcPct val="100000"/>
              </a:lnSpc>
              <a:spcBef>
                <a:spcPts val="1333"/>
              </a:spcBef>
              <a:buNone/>
            </a:pPr>
            <a:r>
              <a:rPr lang="nb-NO" sz="1333" dirty="0" err="1">
                <a:solidFill>
                  <a:srgbClr val="000000"/>
                </a:solidFill>
                <a:latin typeface="Arial" panose="020B0604020202020204"/>
              </a:rPr>
              <a:t>rdfs:Container</a:t>
            </a:r>
            <a:r>
              <a:rPr lang="nb-NO" sz="1333" dirty="0">
                <a:solidFill>
                  <a:srgbClr val="000000"/>
                </a:solidFill>
                <a:latin typeface="Arial" panose="020B0604020202020204"/>
              </a:rPr>
              <a:t>		357</a:t>
            </a:r>
          </a:p>
          <a:p>
            <a:pPr marL="0" indent="0" defTabSz="914377">
              <a:lnSpc>
                <a:spcPct val="100000"/>
              </a:lnSpc>
              <a:spcBef>
                <a:spcPts val="1333"/>
              </a:spcBef>
              <a:buNone/>
            </a:pPr>
            <a:r>
              <a:rPr lang="nb-NO" sz="1333" dirty="0" err="1">
                <a:solidFill>
                  <a:srgbClr val="000000"/>
                </a:solidFill>
                <a:latin typeface="Arial" panose="020B0604020202020204"/>
              </a:rPr>
              <a:t>time:Instant</a:t>
            </a:r>
            <a:r>
              <a:rPr lang="nb-NO" sz="1333" dirty="0">
                <a:solidFill>
                  <a:srgbClr val="000000"/>
                </a:solidFill>
                <a:latin typeface="Arial" panose="020B0604020202020204"/>
              </a:rPr>
              <a:t>			158</a:t>
            </a:r>
          </a:p>
          <a:p>
            <a:pPr marL="0" indent="0" defTabSz="914377">
              <a:lnSpc>
                <a:spcPct val="100000"/>
              </a:lnSpc>
              <a:spcBef>
                <a:spcPts val="1333"/>
              </a:spcBef>
              <a:buNone/>
            </a:pPr>
            <a:r>
              <a:rPr lang="nb-NO" sz="1333" dirty="0" err="1">
                <a:solidFill>
                  <a:srgbClr val="000000"/>
                </a:solidFill>
                <a:latin typeface="Arial" panose="020B0604020202020204"/>
              </a:rPr>
              <a:t>bno:BaneSubnetwork</a:t>
            </a:r>
            <a:r>
              <a:rPr lang="nb-NO" sz="1333" dirty="0">
                <a:solidFill>
                  <a:srgbClr val="000000"/>
                </a:solidFill>
                <a:latin typeface="Arial" panose="020B0604020202020204"/>
              </a:rPr>
              <a:t>		33</a:t>
            </a:r>
          </a:p>
          <a:p>
            <a:pPr marL="0" indent="0" defTabSz="914377">
              <a:lnSpc>
                <a:spcPct val="100000"/>
              </a:lnSpc>
              <a:spcBef>
                <a:spcPts val="1333"/>
              </a:spcBef>
              <a:buNone/>
            </a:pPr>
            <a:r>
              <a:rPr lang="nb-NO" sz="1333" dirty="0" err="1">
                <a:solidFill>
                  <a:srgbClr val="000000"/>
                </a:solidFill>
                <a:latin typeface="Arial" panose="020B0604020202020204"/>
              </a:rPr>
              <a:t>rtm:AreaLocation</a:t>
            </a:r>
            <a:r>
              <a:rPr lang="nb-NO" sz="1333" dirty="0">
                <a:solidFill>
                  <a:srgbClr val="000000"/>
                </a:solidFill>
                <a:latin typeface="Arial" panose="020B0604020202020204"/>
              </a:rPr>
              <a:t>		26</a:t>
            </a:r>
          </a:p>
          <a:p>
            <a:pPr marL="0" indent="0" defTabSz="914377">
              <a:lnSpc>
                <a:spcPct val="100000"/>
              </a:lnSpc>
              <a:spcBef>
                <a:spcPts val="1333"/>
              </a:spcBef>
              <a:buNone/>
            </a:pPr>
            <a:r>
              <a:rPr lang="nb-NO" sz="1333" dirty="0">
                <a:solidFill>
                  <a:srgbClr val="000000"/>
                </a:solidFill>
                <a:latin typeface="Arial" panose="020B0604020202020204"/>
              </a:rPr>
              <a:t>railml3:Level		3</a:t>
            </a:r>
          </a:p>
          <a:p>
            <a:pPr marL="0" indent="0" defTabSz="914377">
              <a:lnSpc>
                <a:spcPct val="100000"/>
              </a:lnSpc>
              <a:spcBef>
                <a:spcPts val="1333"/>
              </a:spcBef>
              <a:buNone/>
            </a:pPr>
            <a:r>
              <a:rPr lang="nb-NO" sz="1333" dirty="0">
                <a:solidFill>
                  <a:srgbClr val="000000"/>
                </a:solidFill>
                <a:latin typeface="Arial" panose="020B0604020202020204"/>
              </a:rPr>
              <a:t>railml3:ElementState		2</a:t>
            </a:r>
          </a:p>
          <a:p>
            <a:pPr marL="0" indent="0" defTabSz="914377">
              <a:lnSpc>
                <a:spcPct val="100000"/>
              </a:lnSpc>
              <a:spcBef>
                <a:spcPts val="1333"/>
              </a:spcBef>
              <a:buNone/>
            </a:pPr>
            <a:r>
              <a:rPr lang="nb-NO" sz="1333" dirty="0" err="1">
                <a:solidFill>
                  <a:srgbClr val="000000"/>
                </a:solidFill>
                <a:latin typeface="Arial" panose="020B0604020202020204"/>
              </a:rPr>
              <a:t>rtm:GeometricPositioningSystem</a:t>
            </a:r>
            <a:r>
              <a:rPr lang="nb-NO" sz="1333" dirty="0">
                <a:solidFill>
                  <a:srgbClr val="000000"/>
                </a:solidFill>
                <a:latin typeface="Arial" panose="020B0604020202020204"/>
              </a:rPr>
              <a:t>	2</a:t>
            </a:r>
          </a:p>
          <a:p>
            <a:pPr marL="0" indent="0" defTabSz="914377">
              <a:lnSpc>
                <a:spcPct val="100000"/>
              </a:lnSpc>
              <a:spcBef>
                <a:spcPts val="1333"/>
              </a:spcBef>
              <a:buNone/>
            </a:pPr>
            <a:r>
              <a:rPr lang="nb-NO" sz="1333" dirty="0">
                <a:solidFill>
                  <a:srgbClr val="000000"/>
                </a:solidFill>
                <a:latin typeface="Arial" panose="020B0604020202020204"/>
              </a:rPr>
              <a:t>railml3:Network		1</a:t>
            </a:r>
          </a:p>
          <a:p>
            <a:pPr marL="0" indent="0" defTabSz="914377">
              <a:lnSpc>
                <a:spcPct val="100000"/>
              </a:lnSpc>
              <a:spcBef>
                <a:spcPts val="1333"/>
              </a:spcBef>
              <a:buNone/>
            </a:pPr>
            <a:endParaRPr lang="nb-NO" sz="1333" dirty="0">
              <a:solidFill>
                <a:srgbClr val="000000"/>
              </a:solidFill>
              <a:latin typeface="Arial" panose="020B0604020202020204"/>
            </a:endParaRPr>
          </a:p>
        </p:txBody>
      </p:sp>
      <p:sp>
        <p:nvSpPr>
          <p:cNvPr id="2" name="TextBox 1">
            <a:extLst>
              <a:ext uri="{FF2B5EF4-FFF2-40B4-BE49-F238E27FC236}">
                <a16:creationId xmlns:a16="http://schemas.microsoft.com/office/drawing/2014/main" id="{65063BDA-B81B-A48F-2635-DAFF041B60D8}"/>
              </a:ext>
            </a:extLst>
          </p:cNvPr>
          <p:cNvSpPr txBox="1"/>
          <p:nvPr/>
        </p:nvSpPr>
        <p:spPr>
          <a:xfrm rot="1114828">
            <a:off x="9719544" y="474203"/>
            <a:ext cx="2472152" cy="523220"/>
          </a:xfrm>
          <a:prstGeom prst="rect">
            <a:avLst/>
          </a:prstGeom>
          <a:noFill/>
        </p:spPr>
        <p:txBody>
          <a:bodyPr wrap="none" rtlCol="0">
            <a:spAutoFit/>
          </a:bodyPr>
          <a:lstStyle/>
          <a:p>
            <a:pPr algn="l"/>
            <a:r>
              <a:rPr lang="en-BE" sz="1400" b="1" dirty="0">
                <a:solidFill>
                  <a:srgbClr val="FF0000"/>
                </a:solidFill>
              </a:rPr>
              <a:t>Rail data forum 2025 – Cluj</a:t>
            </a:r>
          </a:p>
          <a:p>
            <a:pPr algn="l"/>
            <a:r>
              <a:rPr lang="en-BE" sz="1400" b="1" dirty="0">
                <a:solidFill>
                  <a:srgbClr val="FF0000"/>
                </a:solidFill>
              </a:rPr>
              <a:t>Linnea Olsen Bane NOR</a:t>
            </a:r>
          </a:p>
        </p:txBody>
      </p:sp>
    </p:spTree>
    <p:extLst>
      <p:ext uri="{BB962C8B-B14F-4D97-AF65-F5344CB8AC3E}">
        <p14:creationId xmlns:p14="http://schemas.microsoft.com/office/powerpoint/2010/main" val="234134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Bane NOR presentasjonsmal">
  <a:themeElements>
    <a:clrScheme name="BaneNOR">
      <a:dk1>
        <a:srgbClr val="000000"/>
      </a:dk1>
      <a:lt1>
        <a:srgbClr val="FFFFFF"/>
      </a:lt1>
      <a:dk2>
        <a:srgbClr val="172041"/>
      </a:dk2>
      <a:lt2>
        <a:srgbClr val="C3EFFF"/>
      </a:lt2>
      <a:accent1>
        <a:srgbClr val="162041"/>
      </a:accent1>
      <a:accent2>
        <a:srgbClr val="0053A6"/>
      </a:accent2>
      <a:accent3>
        <a:srgbClr val="1D2869"/>
      </a:accent3>
      <a:accent4>
        <a:srgbClr val="63C8FA"/>
      </a:accent4>
      <a:accent5>
        <a:srgbClr val="33DE6D"/>
      </a:accent5>
      <a:accent6>
        <a:srgbClr val="FFA040"/>
      </a:accent6>
      <a:hlink>
        <a:srgbClr val="0053A6"/>
      </a:hlink>
      <a:folHlink>
        <a:srgbClr val="0053A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3175">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400" dirty="0" err="1" smtClean="0"/>
        </a:defPPr>
      </a:lstStyle>
    </a:txDef>
  </a:objectDefaults>
  <a:extraClrSchemeLst/>
  <a:extLst>
    <a:ext uri="{05A4C25C-085E-4340-85A3-A5531E510DB2}">
      <thm15:themeFamily xmlns:thm15="http://schemas.microsoft.com/office/thememl/2012/main" name="Presentasjon4" id="{79ACE132-EFCD-294C-87ED-C6FAAE02D863}" vid="{8DA6C80A-A908-104E-95C3-6DBE22DFC202}"/>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16915</TotalTime>
  <Words>1699</Words>
  <Application>Microsoft Office PowerPoint</Application>
  <PresentationFormat>Widescreen</PresentationFormat>
  <Paragraphs>245</Paragraphs>
  <Slides>16</Slides>
  <Notes>10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6" baseType="lpstr">
      <vt:lpstr>Arial</vt:lpstr>
      <vt:lpstr>Berlin Sans FB Demi</vt:lpstr>
      <vt:lpstr>Calibri</vt:lpstr>
      <vt:lpstr>Calibri Light</vt:lpstr>
      <vt:lpstr>Myriad Pro Light SemiExt</vt:lpstr>
      <vt:lpstr>Symbol</vt:lpstr>
      <vt:lpstr>Times New Roman</vt:lpstr>
      <vt:lpstr>Tema di Office</vt:lpstr>
      <vt:lpstr>Bane NOR presentasjonsmal</vt:lpstr>
      <vt:lpstr>think-cell Slide</vt:lpstr>
      <vt:lpstr>2-3 October 2025 Madrid, Spain</vt:lpstr>
      <vt:lpstr>How to get started with Railway Linked Data</vt:lpstr>
      <vt:lpstr>PowerPoint Presentation</vt:lpstr>
      <vt:lpstr>PowerPoint Presentation</vt:lpstr>
      <vt:lpstr>How do we glue the pieces back together?</vt:lpstr>
      <vt:lpstr>Linked data = standardisation</vt:lpstr>
      <vt:lpstr>What does it standardise?</vt:lpstr>
      <vt:lpstr>Why does it help?</vt:lpstr>
      <vt:lpstr>PowerPoint Presentation</vt:lpstr>
      <vt:lpstr>Data models / ontologies</vt:lpstr>
      <vt:lpstr>Use cases</vt:lpstr>
      <vt:lpstr>Use cases</vt:lpstr>
      <vt:lpstr>The proof of the pudding is in the eating</vt:lpstr>
      <vt:lpstr>Exercise</vt:lpstr>
      <vt:lpstr>How do we do this?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WG43 Report to IEC TC9 - 2007</dc:title>
  <dc:creator>G. Fadin</dc:creator>
  <cp:lastModifiedBy>Mathias Vanden Auweele</cp:lastModifiedBy>
  <cp:revision>598</cp:revision>
  <cp:lastPrinted>2003-01-02T16:51:09Z</cp:lastPrinted>
  <dcterms:created xsi:type="dcterms:W3CDTF">1999-11-04T19:03:05Z</dcterms:created>
  <dcterms:modified xsi:type="dcterms:W3CDTF">2025-10-02T08:52:26Z</dcterms:modified>
</cp:coreProperties>
</file>